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7.xml.rels" ContentType="application/vnd.openxmlformats-package.relationships+xml"/>
  <Override PartName="/ppt/slides/_rels/slide36.xml.rels" ContentType="application/vnd.openxmlformats-package.relationships+xml"/>
  <Override PartName="/ppt/slides/_rels/slide35.xml.rels" ContentType="application/vnd.openxmlformats-package.relationships+xml"/>
  <Override PartName="/ppt/slides/_rels/slide34.xml.rels" ContentType="application/vnd.openxmlformats-package.relationships+xml"/>
  <Override PartName="/ppt/slides/_rels/slide33.xml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32.xml.rels" ContentType="application/vnd.openxmlformats-package.relationships+xml"/>
  <Override PartName="/ppt/slides/_rels/slide21.xml.rels" ContentType="application/vnd.openxmlformats-package.relationships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_rels/presentation.xml.rels" ContentType="application/vnd.openxmlformats-package.relationships+xml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23.png" ContentType="image/png"/>
  <Override PartName="/ppt/media/image8.png" ContentType="image/png"/>
  <Override PartName="/ppt/media/image10.jpeg" ContentType="image/jpeg"/>
  <Override PartName="/ppt/media/image14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4679640" y="2133720"/>
            <a:ext cx="4734000" cy="377712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3"/>
          <a:stretch/>
        </p:blipFill>
        <p:spPr>
          <a:xfrm>
            <a:off x="4679640" y="2133720"/>
            <a:ext cx="4734000" cy="3777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subTitle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4679640" y="2133720"/>
            <a:ext cx="4734000" cy="37771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4679640" y="2133720"/>
            <a:ext cx="4734000" cy="377712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subTitle"/>
          </p:nvPr>
        </p:nvSpPr>
        <p:spPr>
          <a:xfrm>
            <a:off x="2593080" y="624240"/>
            <a:ext cx="8911440" cy="5937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258912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377712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body"/>
          </p:nvPr>
        </p:nvSpPr>
        <p:spPr>
          <a:xfrm>
            <a:off x="7157160" y="41065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258912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7157160" y="2133720"/>
            <a:ext cx="43502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2589120" y="4106520"/>
            <a:ext cx="8915040" cy="1801440"/>
          </a:xfrm>
          <a:prstGeom prst="rect">
            <a:avLst/>
          </a:prstGeom>
        </p:spPr>
        <p:txBody>
          <a:bodyPr lIns="0" rIns="0" tIns="0" bIns="0"/>
          <a:p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5" name="PlaceHolder 26"/>
          <p:cNvSpPr>
            <a:spLocks noGrp="1"/>
          </p:cNvSpPr>
          <p:nvPr>
            <p:ph type="title"/>
          </p:nvPr>
        </p:nvSpPr>
        <p:spPr>
          <a:xfrm>
            <a:off x="2589120" y="2514600"/>
            <a:ext cx="8915040" cy="226260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27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2/22/18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" name="PlaceHolder 28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CustomShape 29"/>
          <p:cNvSpPr/>
          <p:nvPr/>
        </p:nvSpPr>
        <p:spPr>
          <a:xfrm>
            <a:off x="0" y="4323960"/>
            <a:ext cx="1744200" cy="778320"/>
          </a:xfrm>
          <a:custGeom>
            <a:avLst/>
            <a:gdLst/>
            <a:ahLst/>
            <a:rect l="l" t="t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" name="PlaceHolder 30"/>
          <p:cNvSpPr>
            <a:spLocks noGrp="1"/>
          </p:cNvSpPr>
          <p:nvPr>
            <p:ph type="sldNum"/>
          </p:nvPr>
        </p:nvSpPr>
        <p:spPr>
          <a:xfrm>
            <a:off x="531720" y="452952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B826516-ECE7-48AF-8BAC-DE22FD4EA2DA}" type="slidenum">
              <a:rPr b="0" lang="en-US" sz="2000" spc="-1" strike="noStrike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0" name="PlaceHolder 31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4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2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CustomShape 1"/>
          <p:cNvSpPr/>
          <p:nvPr/>
        </p:nvSpPr>
        <p:spPr>
          <a:xfrm>
            <a:off x="0" y="2575080"/>
            <a:ext cx="100440" cy="625680"/>
          </a:xfrm>
          <a:custGeom>
            <a:avLst/>
            <a:gdLst/>
            <a:ahLst/>
            <a:rect l="l" t="t" r="r" b="b"/>
            <a:pathLst>
              <a:path w="22" h="136">
                <a:moveTo>
                  <a:pt x="22" y="136"/>
                </a:moveTo>
                <a:cubicBezTo>
                  <a:pt x="20" y="117"/>
                  <a:pt x="19" y="99"/>
                  <a:pt x="17" y="80"/>
                </a:cubicBezTo>
                <a:cubicBezTo>
                  <a:pt x="11" y="54"/>
                  <a:pt x="6" y="27"/>
                  <a:pt x="0" y="0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64"/>
                  <a:pt x="13" y="94"/>
                  <a:pt x="20" y="124"/>
                </a:cubicBezTo>
                <a:cubicBezTo>
                  <a:pt x="20" y="128"/>
                  <a:pt x="21" y="132"/>
                  <a:pt x="22" y="136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2"/>
          <p:cNvSpPr/>
          <p:nvPr/>
        </p:nvSpPr>
        <p:spPr>
          <a:xfrm>
            <a:off x="128520" y="3156480"/>
            <a:ext cx="646200" cy="2322000"/>
          </a:xfrm>
          <a:custGeom>
            <a:avLst/>
            <a:gdLst/>
            <a:ahLst/>
            <a:rect l="l" t="t" r="r" b="b"/>
            <a:pathLst>
              <a:path w="140" h="504">
                <a:moveTo>
                  <a:pt x="86" y="350"/>
                </a:moveTo>
                <a:cubicBezTo>
                  <a:pt x="103" y="402"/>
                  <a:pt x="120" y="453"/>
                  <a:pt x="139" y="504"/>
                </a:cubicBezTo>
                <a:cubicBezTo>
                  <a:pt x="139" y="495"/>
                  <a:pt x="139" y="487"/>
                  <a:pt x="140" y="478"/>
                </a:cubicBezTo>
                <a:cubicBezTo>
                  <a:pt x="124" y="435"/>
                  <a:pt x="109" y="391"/>
                  <a:pt x="95" y="347"/>
                </a:cubicBezTo>
                <a:cubicBezTo>
                  <a:pt x="58" y="233"/>
                  <a:pt x="27" y="117"/>
                  <a:pt x="0" y="0"/>
                </a:cubicBezTo>
                <a:cubicBezTo>
                  <a:pt x="2" y="20"/>
                  <a:pt x="4" y="41"/>
                  <a:pt x="6" y="61"/>
                </a:cubicBezTo>
                <a:cubicBezTo>
                  <a:pt x="30" y="158"/>
                  <a:pt x="56" y="255"/>
                  <a:pt x="86" y="35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3"/>
          <p:cNvSpPr/>
          <p:nvPr/>
        </p:nvSpPr>
        <p:spPr>
          <a:xfrm>
            <a:off x="807120" y="5447160"/>
            <a:ext cx="609120" cy="1419840"/>
          </a:xfrm>
          <a:custGeom>
            <a:avLst/>
            <a:gdLst/>
            <a:ahLst/>
            <a:rect l="l" t="t" r="r" b="b"/>
            <a:pathLst>
              <a:path w="132" h="308">
                <a:moveTo>
                  <a:pt x="8" y="22"/>
                </a:moveTo>
                <a:cubicBezTo>
                  <a:pt x="5" y="15"/>
                  <a:pt x="2" y="8"/>
                  <a:pt x="0" y="0"/>
                </a:cubicBezTo>
                <a:cubicBezTo>
                  <a:pt x="0" y="10"/>
                  <a:pt x="0" y="19"/>
                  <a:pt x="0" y="29"/>
                </a:cubicBezTo>
                <a:cubicBezTo>
                  <a:pt x="21" y="85"/>
                  <a:pt x="44" y="140"/>
                  <a:pt x="68" y="194"/>
                </a:cubicBezTo>
                <a:cubicBezTo>
                  <a:pt x="85" y="232"/>
                  <a:pt x="104" y="270"/>
                  <a:pt x="123" y="308"/>
                </a:cubicBezTo>
                <a:cubicBezTo>
                  <a:pt x="132" y="308"/>
                  <a:pt x="132" y="308"/>
                  <a:pt x="132" y="308"/>
                </a:cubicBezTo>
                <a:cubicBezTo>
                  <a:pt x="113" y="269"/>
                  <a:pt x="94" y="230"/>
                  <a:pt x="77" y="190"/>
                </a:cubicBezTo>
                <a:cubicBezTo>
                  <a:pt x="52" y="135"/>
                  <a:pt x="29" y="79"/>
                  <a:pt x="8" y="22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4"/>
          <p:cNvSpPr/>
          <p:nvPr/>
        </p:nvSpPr>
        <p:spPr>
          <a:xfrm>
            <a:off x="959760" y="6503760"/>
            <a:ext cx="171000" cy="363240"/>
          </a:xfrm>
          <a:custGeom>
            <a:avLst/>
            <a:gdLst/>
            <a:ahLst/>
            <a:rect l="l" t="t" r="r" b="b"/>
            <a:pathLst>
              <a:path w="37" h="79">
                <a:moveTo>
                  <a:pt x="28" y="79"/>
                </a:moveTo>
                <a:cubicBezTo>
                  <a:pt x="37" y="79"/>
                  <a:pt x="37" y="79"/>
                  <a:pt x="37" y="79"/>
                </a:cubicBezTo>
                <a:cubicBezTo>
                  <a:pt x="24" y="53"/>
                  <a:pt x="12" y="27"/>
                  <a:pt x="0" y="0"/>
                </a:cubicBezTo>
                <a:cubicBezTo>
                  <a:pt x="8" y="27"/>
                  <a:pt x="17" y="53"/>
                  <a:pt x="28" y="79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5"/>
          <p:cNvSpPr/>
          <p:nvPr/>
        </p:nvSpPr>
        <p:spPr>
          <a:xfrm>
            <a:off x="100800" y="3201120"/>
            <a:ext cx="821520" cy="3328200"/>
          </a:xfrm>
          <a:custGeom>
            <a:avLst/>
            <a:gdLst/>
            <a:ahLst/>
            <a:rect l="l" t="t" r="r" b="b"/>
            <a:pathLst>
              <a:path w="178" h="722">
                <a:moveTo>
                  <a:pt x="162" y="660"/>
                </a:moveTo>
                <a:cubicBezTo>
                  <a:pt x="145" y="618"/>
                  <a:pt x="130" y="576"/>
                  <a:pt x="116" y="534"/>
                </a:cubicBezTo>
                <a:cubicBezTo>
                  <a:pt x="84" y="437"/>
                  <a:pt x="59" y="337"/>
                  <a:pt x="40" y="236"/>
                </a:cubicBezTo>
                <a:cubicBezTo>
                  <a:pt x="29" y="175"/>
                  <a:pt x="20" y="113"/>
                  <a:pt x="12" y="51"/>
                </a:cubicBezTo>
                <a:cubicBezTo>
                  <a:pt x="8" y="34"/>
                  <a:pt x="4" y="17"/>
                  <a:pt x="0" y="0"/>
                </a:cubicBezTo>
                <a:cubicBezTo>
                  <a:pt x="8" y="79"/>
                  <a:pt x="19" y="159"/>
                  <a:pt x="33" y="237"/>
                </a:cubicBezTo>
                <a:cubicBezTo>
                  <a:pt x="51" y="339"/>
                  <a:pt x="76" y="439"/>
                  <a:pt x="107" y="537"/>
                </a:cubicBezTo>
                <a:cubicBezTo>
                  <a:pt x="123" y="586"/>
                  <a:pt x="141" y="634"/>
                  <a:pt x="160" y="681"/>
                </a:cubicBezTo>
                <a:cubicBezTo>
                  <a:pt x="166" y="695"/>
                  <a:pt x="172" y="708"/>
                  <a:pt x="178" y="722"/>
                </a:cubicBezTo>
                <a:cubicBezTo>
                  <a:pt x="176" y="717"/>
                  <a:pt x="175" y="713"/>
                  <a:pt x="174" y="708"/>
                </a:cubicBezTo>
                <a:cubicBezTo>
                  <a:pt x="169" y="692"/>
                  <a:pt x="165" y="676"/>
                  <a:pt x="162" y="66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6"/>
          <p:cNvSpPr/>
          <p:nvPr/>
        </p:nvSpPr>
        <p:spPr>
          <a:xfrm>
            <a:off x="22320" y="228600"/>
            <a:ext cx="105840" cy="2927520"/>
          </a:xfrm>
          <a:custGeom>
            <a:avLst/>
            <a:gdLst/>
            <a:ahLst/>
            <a:rect l="l" t="t" r="r" b="b"/>
            <a:pathLst>
              <a:path w="23" h="635">
                <a:moveTo>
                  <a:pt x="11" y="577"/>
                </a:moveTo>
                <a:cubicBezTo>
                  <a:pt x="12" y="581"/>
                  <a:pt x="12" y="585"/>
                  <a:pt x="12" y="589"/>
                </a:cubicBezTo>
                <a:cubicBezTo>
                  <a:pt x="15" y="603"/>
                  <a:pt x="19" y="617"/>
                  <a:pt x="22" y="632"/>
                </a:cubicBezTo>
                <a:cubicBezTo>
                  <a:pt x="22" y="633"/>
                  <a:pt x="22" y="634"/>
                  <a:pt x="23" y="635"/>
                </a:cubicBezTo>
                <a:cubicBezTo>
                  <a:pt x="21" y="615"/>
                  <a:pt x="19" y="596"/>
                  <a:pt x="17" y="576"/>
                </a:cubicBezTo>
                <a:cubicBezTo>
                  <a:pt x="9" y="474"/>
                  <a:pt x="5" y="372"/>
                  <a:pt x="5" y="269"/>
                </a:cubicBezTo>
                <a:cubicBezTo>
                  <a:pt x="6" y="179"/>
                  <a:pt x="9" y="90"/>
                  <a:pt x="15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89"/>
                  <a:pt x="2" y="179"/>
                  <a:pt x="1" y="269"/>
                </a:cubicBezTo>
                <a:cubicBezTo>
                  <a:pt x="0" y="372"/>
                  <a:pt x="3" y="474"/>
                  <a:pt x="11" y="577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CustomShape 7"/>
          <p:cNvSpPr/>
          <p:nvPr/>
        </p:nvSpPr>
        <p:spPr>
          <a:xfrm>
            <a:off x="78120" y="2944080"/>
            <a:ext cx="77760" cy="493560"/>
          </a:xfrm>
          <a:custGeom>
            <a:avLst/>
            <a:gdLst/>
            <a:ahLst/>
            <a:rect l="l" t="t" r="r" b="b"/>
            <a:pathLst>
              <a:path w="17" h="107">
                <a:moveTo>
                  <a:pt x="0" y="0"/>
                </a:moveTo>
                <a:cubicBezTo>
                  <a:pt x="2" y="19"/>
                  <a:pt x="3" y="37"/>
                  <a:pt x="5" y="56"/>
                </a:cubicBezTo>
                <a:cubicBezTo>
                  <a:pt x="9" y="73"/>
                  <a:pt x="13" y="90"/>
                  <a:pt x="17" y="107"/>
                </a:cubicBezTo>
                <a:cubicBezTo>
                  <a:pt x="15" y="87"/>
                  <a:pt x="13" y="66"/>
                  <a:pt x="11" y="46"/>
                </a:cubicBezTo>
                <a:cubicBezTo>
                  <a:pt x="10" y="45"/>
                  <a:pt x="10" y="44"/>
                  <a:pt x="10" y="43"/>
                </a:cubicBezTo>
                <a:cubicBezTo>
                  <a:pt x="7" y="28"/>
                  <a:pt x="3" y="1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" name="CustomShape 8"/>
          <p:cNvSpPr/>
          <p:nvPr/>
        </p:nvSpPr>
        <p:spPr>
          <a:xfrm>
            <a:off x="769680" y="5478840"/>
            <a:ext cx="189720" cy="1024560"/>
          </a:xfrm>
          <a:custGeom>
            <a:avLst/>
            <a:gdLst/>
            <a:ahLst/>
            <a:rect l="l" t="t" r="r" b="b"/>
            <a:pathLst>
              <a:path w="41" h="222">
                <a:moveTo>
                  <a:pt x="0" y="0"/>
                </a:moveTo>
                <a:cubicBezTo>
                  <a:pt x="0" y="31"/>
                  <a:pt x="2" y="62"/>
                  <a:pt x="5" y="93"/>
                </a:cubicBezTo>
                <a:cubicBezTo>
                  <a:pt x="8" y="117"/>
                  <a:pt x="12" y="142"/>
                  <a:pt x="17" y="166"/>
                </a:cubicBezTo>
                <a:cubicBezTo>
                  <a:pt x="19" y="172"/>
                  <a:pt x="22" y="178"/>
                  <a:pt x="24" y="184"/>
                </a:cubicBezTo>
                <a:cubicBezTo>
                  <a:pt x="30" y="197"/>
                  <a:pt x="35" y="209"/>
                  <a:pt x="41" y="222"/>
                </a:cubicBezTo>
                <a:cubicBezTo>
                  <a:pt x="40" y="219"/>
                  <a:pt x="39" y="215"/>
                  <a:pt x="38" y="212"/>
                </a:cubicBezTo>
                <a:cubicBezTo>
                  <a:pt x="26" y="172"/>
                  <a:pt x="18" y="132"/>
                  <a:pt x="13" y="92"/>
                </a:cubicBezTo>
                <a:cubicBezTo>
                  <a:pt x="11" y="68"/>
                  <a:pt x="9" y="45"/>
                  <a:pt x="8" y="22"/>
                </a:cubicBezTo>
                <a:cubicBezTo>
                  <a:pt x="8" y="21"/>
                  <a:pt x="7" y="20"/>
                  <a:pt x="7" y="18"/>
                </a:cubicBezTo>
                <a:cubicBezTo>
                  <a:pt x="5" y="12"/>
                  <a:pt x="2" y="6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3" name="CustomShape 9"/>
          <p:cNvSpPr/>
          <p:nvPr/>
        </p:nvSpPr>
        <p:spPr>
          <a:xfrm>
            <a:off x="775440" y="1398960"/>
            <a:ext cx="2075760" cy="4047840"/>
          </a:xfrm>
          <a:custGeom>
            <a:avLst/>
            <a:gdLst/>
            <a:ahLst/>
            <a:rect l="l" t="t" r="r" b="b"/>
            <a:pathLst>
              <a:path w="450" h="878">
                <a:moveTo>
                  <a:pt x="7" y="854"/>
                </a:moveTo>
                <a:cubicBezTo>
                  <a:pt x="10" y="772"/>
                  <a:pt x="26" y="691"/>
                  <a:pt x="50" y="613"/>
                </a:cubicBezTo>
                <a:cubicBezTo>
                  <a:pt x="75" y="535"/>
                  <a:pt x="109" y="460"/>
                  <a:pt x="149" y="388"/>
                </a:cubicBezTo>
                <a:cubicBezTo>
                  <a:pt x="189" y="316"/>
                  <a:pt x="235" y="248"/>
                  <a:pt x="285" y="183"/>
                </a:cubicBezTo>
                <a:cubicBezTo>
                  <a:pt x="310" y="151"/>
                  <a:pt x="337" y="119"/>
                  <a:pt x="364" y="89"/>
                </a:cubicBezTo>
                <a:cubicBezTo>
                  <a:pt x="378" y="74"/>
                  <a:pt x="392" y="58"/>
                  <a:pt x="406" y="44"/>
                </a:cubicBezTo>
                <a:cubicBezTo>
                  <a:pt x="421" y="29"/>
                  <a:pt x="435" y="15"/>
                  <a:pt x="450" y="1"/>
                </a:cubicBezTo>
                <a:cubicBezTo>
                  <a:pt x="450" y="0"/>
                  <a:pt x="450" y="0"/>
                  <a:pt x="450" y="0"/>
                </a:cubicBezTo>
                <a:cubicBezTo>
                  <a:pt x="434" y="14"/>
                  <a:pt x="420" y="28"/>
                  <a:pt x="405" y="43"/>
                </a:cubicBezTo>
                <a:cubicBezTo>
                  <a:pt x="391" y="57"/>
                  <a:pt x="377" y="72"/>
                  <a:pt x="363" y="88"/>
                </a:cubicBezTo>
                <a:cubicBezTo>
                  <a:pt x="335" y="118"/>
                  <a:pt x="308" y="149"/>
                  <a:pt x="283" y="181"/>
                </a:cubicBezTo>
                <a:cubicBezTo>
                  <a:pt x="232" y="246"/>
                  <a:pt x="185" y="314"/>
                  <a:pt x="145" y="386"/>
                </a:cubicBezTo>
                <a:cubicBezTo>
                  <a:pt x="104" y="457"/>
                  <a:pt x="70" y="533"/>
                  <a:pt x="45" y="611"/>
                </a:cubicBezTo>
                <a:cubicBezTo>
                  <a:pt x="19" y="690"/>
                  <a:pt x="3" y="771"/>
                  <a:pt x="0" y="854"/>
                </a:cubicBezTo>
                <a:cubicBezTo>
                  <a:pt x="0" y="856"/>
                  <a:pt x="0" y="857"/>
                  <a:pt x="0" y="859"/>
                </a:cubicBezTo>
                <a:cubicBezTo>
                  <a:pt x="2" y="865"/>
                  <a:pt x="4" y="872"/>
                  <a:pt x="7" y="878"/>
                </a:cubicBezTo>
                <a:cubicBezTo>
                  <a:pt x="7" y="870"/>
                  <a:pt x="7" y="862"/>
                  <a:pt x="7" y="85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" name="CustomShape 10"/>
          <p:cNvSpPr/>
          <p:nvPr/>
        </p:nvSpPr>
        <p:spPr>
          <a:xfrm>
            <a:off x="922680" y="6530040"/>
            <a:ext cx="161640" cy="336960"/>
          </a:xfrm>
          <a:custGeom>
            <a:avLst/>
            <a:gdLst/>
            <a:ahLst/>
            <a:rect l="l" t="t" r="r" b="b"/>
            <a:pathLst>
              <a:path w="35" h="73">
                <a:moveTo>
                  <a:pt x="0" y="0"/>
                </a:moveTo>
                <a:cubicBezTo>
                  <a:pt x="7" y="24"/>
                  <a:pt x="16" y="49"/>
                  <a:pt x="26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23" y="49"/>
                  <a:pt x="11" y="24"/>
                  <a:pt x="0" y="0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11"/>
          <p:cNvSpPr/>
          <p:nvPr/>
        </p:nvSpPr>
        <p:spPr>
          <a:xfrm>
            <a:off x="769680" y="5359320"/>
            <a:ext cx="37080" cy="221400"/>
          </a:xfrm>
          <a:custGeom>
            <a:avLst/>
            <a:gdLst/>
            <a:ahLst/>
            <a:rect l="l" t="t" r="r" b="b"/>
            <a:pathLst>
              <a:path w="8" h="48">
                <a:moveTo>
                  <a:pt x="7" y="44"/>
                </a:moveTo>
                <a:cubicBezTo>
                  <a:pt x="7" y="46"/>
                  <a:pt x="8" y="47"/>
                  <a:pt x="8" y="48"/>
                </a:cubicBezTo>
                <a:cubicBezTo>
                  <a:pt x="8" y="38"/>
                  <a:pt x="8" y="29"/>
                  <a:pt x="8" y="19"/>
                </a:cubicBezTo>
                <a:cubicBezTo>
                  <a:pt x="5" y="13"/>
                  <a:pt x="3" y="6"/>
                  <a:pt x="1" y="0"/>
                </a:cubicBezTo>
                <a:cubicBezTo>
                  <a:pt x="0" y="9"/>
                  <a:pt x="0" y="17"/>
                  <a:pt x="0" y="26"/>
                </a:cubicBezTo>
                <a:cubicBezTo>
                  <a:pt x="2" y="32"/>
                  <a:pt x="5" y="38"/>
                  <a:pt x="7" y="44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6" name="CustomShape 12"/>
          <p:cNvSpPr/>
          <p:nvPr/>
        </p:nvSpPr>
        <p:spPr>
          <a:xfrm>
            <a:off x="849960" y="6244560"/>
            <a:ext cx="238320" cy="622080"/>
          </a:xfrm>
          <a:custGeom>
            <a:avLst/>
            <a:gdLst/>
            <a:ahLst/>
            <a:rect l="l" t="t" r="r" b="b"/>
            <a:pathLst>
              <a:path w="52" h="135">
                <a:moveTo>
                  <a:pt x="7" y="18"/>
                </a:moveTo>
                <a:cubicBezTo>
                  <a:pt x="5" y="12"/>
                  <a:pt x="2" y="6"/>
                  <a:pt x="0" y="0"/>
                </a:cubicBezTo>
                <a:cubicBezTo>
                  <a:pt x="3" y="16"/>
                  <a:pt x="7" y="32"/>
                  <a:pt x="12" y="48"/>
                </a:cubicBezTo>
                <a:cubicBezTo>
                  <a:pt x="13" y="53"/>
                  <a:pt x="14" y="57"/>
                  <a:pt x="16" y="62"/>
                </a:cubicBezTo>
                <a:cubicBezTo>
                  <a:pt x="27" y="86"/>
                  <a:pt x="39" y="111"/>
                  <a:pt x="51" y="135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1" y="109"/>
                  <a:pt x="32" y="83"/>
                  <a:pt x="24" y="56"/>
                </a:cubicBezTo>
                <a:cubicBezTo>
                  <a:pt x="18" y="43"/>
                  <a:pt x="13" y="31"/>
                  <a:pt x="7" y="18"/>
                </a:cubicBez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7" name="CustomShape 13"/>
          <p:cNvSpPr/>
          <p:nvPr/>
        </p:nvSpPr>
        <p:spPr>
          <a:xfrm>
            <a:off x="27360" y="-720"/>
            <a:ext cx="493920" cy="4400640"/>
          </a:xfrm>
          <a:custGeom>
            <a:avLst/>
            <a:gdLst/>
            <a:ahLst/>
            <a:rect l="l" t="t" r="r" b="b"/>
            <a:pathLst>
              <a:path w="103" h="920">
                <a:moveTo>
                  <a:pt x="7" y="210"/>
                </a:moveTo>
                <a:cubicBezTo>
                  <a:pt x="11" y="288"/>
                  <a:pt x="17" y="367"/>
                  <a:pt x="26" y="445"/>
                </a:cubicBezTo>
                <a:cubicBezTo>
                  <a:pt x="34" y="523"/>
                  <a:pt x="44" y="601"/>
                  <a:pt x="57" y="679"/>
                </a:cubicBezTo>
                <a:cubicBezTo>
                  <a:pt x="69" y="757"/>
                  <a:pt x="84" y="834"/>
                  <a:pt x="101" y="911"/>
                </a:cubicBezTo>
                <a:cubicBezTo>
                  <a:pt x="102" y="914"/>
                  <a:pt x="103" y="917"/>
                  <a:pt x="103" y="920"/>
                </a:cubicBezTo>
                <a:cubicBezTo>
                  <a:pt x="102" y="905"/>
                  <a:pt x="100" y="889"/>
                  <a:pt x="99" y="874"/>
                </a:cubicBezTo>
                <a:cubicBezTo>
                  <a:pt x="99" y="871"/>
                  <a:pt x="99" y="868"/>
                  <a:pt x="99" y="866"/>
                </a:cubicBezTo>
                <a:cubicBezTo>
                  <a:pt x="85" y="803"/>
                  <a:pt x="73" y="741"/>
                  <a:pt x="63" y="678"/>
                </a:cubicBezTo>
                <a:cubicBezTo>
                  <a:pt x="50" y="600"/>
                  <a:pt x="39" y="523"/>
                  <a:pt x="30" y="444"/>
                </a:cubicBezTo>
                <a:cubicBezTo>
                  <a:pt x="21" y="366"/>
                  <a:pt x="14" y="288"/>
                  <a:pt x="9" y="209"/>
                </a:cubicBezTo>
                <a:cubicBezTo>
                  <a:pt x="7" y="170"/>
                  <a:pt x="5" y="131"/>
                  <a:pt x="3" y="92"/>
                </a:cubicBezTo>
                <a:cubicBezTo>
                  <a:pt x="2" y="61"/>
                  <a:pt x="1" y="31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1"/>
                  <a:pt x="1" y="61"/>
                  <a:pt x="1" y="92"/>
                </a:cubicBezTo>
                <a:cubicBezTo>
                  <a:pt x="3" y="131"/>
                  <a:pt x="4" y="170"/>
                  <a:pt x="7" y="21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14"/>
          <p:cNvSpPr/>
          <p:nvPr/>
        </p:nvSpPr>
        <p:spPr>
          <a:xfrm>
            <a:off x="550440" y="4316400"/>
            <a:ext cx="423000" cy="1580400"/>
          </a:xfrm>
          <a:custGeom>
            <a:avLst/>
            <a:gdLst/>
            <a:ahLst/>
            <a:rect l="l" t="t" r="r" b="b"/>
            <a:pathLst>
              <a:path w="88" h="330">
                <a:moveTo>
                  <a:pt x="53" y="229"/>
                </a:moveTo>
                <a:cubicBezTo>
                  <a:pt x="64" y="263"/>
                  <a:pt x="75" y="297"/>
                  <a:pt x="88" y="330"/>
                </a:cubicBezTo>
                <a:cubicBezTo>
                  <a:pt x="88" y="323"/>
                  <a:pt x="88" y="315"/>
                  <a:pt x="88" y="308"/>
                </a:cubicBezTo>
                <a:cubicBezTo>
                  <a:pt x="88" y="307"/>
                  <a:pt x="88" y="305"/>
                  <a:pt x="88" y="304"/>
                </a:cubicBezTo>
                <a:cubicBezTo>
                  <a:pt x="79" y="278"/>
                  <a:pt x="70" y="252"/>
                  <a:pt x="62" y="226"/>
                </a:cubicBezTo>
                <a:cubicBezTo>
                  <a:pt x="38" y="152"/>
                  <a:pt x="17" y="76"/>
                  <a:pt x="0" y="0"/>
                </a:cubicBezTo>
                <a:cubicBezTo>
                  <a:pt x="2" y="21"/>
                  <a:pt x="4" y="42"/>
                  <a:pt x="7" y="63"/>
                </a:cubicBezTo>
                <a:cubicBezTo>
                  <a:pt x="21" y="119"/>
                  <a:pt x="36" y="174"/>
                  <a:pt x="53" y="22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15"/>
          <p:cNvSpPr/>
          <p:nvPr/>
        </p:nvSpPr>
        <p:spPr>
          <a:xfrm>
            <a:off x="1006200" y="5862600"/>
            <a:ext cx="430560" cy="990360"/>
          </a:xfrm>
          <a:custGeom>
            <a:avLst/>
            <a:gdLst/>
            <a:ahLst/>
            <a:rect l="l" t="t" r="r" b="b"/>
            <a:pathLst>
              <a:path w="90" h="207">
                <a:moveTo>
                  <a:pt x="6" y="15"/>
                </a:moveTo>
                <a:cubicBezTo>
                  <a:pt x="4" y="10"/>
                  <a:pt x="2" y="5"/>
                  <a:pt x="0" y="0"/>
                </a:cubicBezTo>
                <a:cubicBezTo>
                  <a:pt x="0" y="9"/>
                  <a:pt x="0" y="19"/>
                  <a:pt x="1" y="29"/>
                </a:cubicBezTo>
                <a:cubicBezTo>
                  <a:pt x="14" y="62"/>
                  <a:pt x="27" y="95"/>
                  <a:pt x="42" y="127"/>
                </a:cubicBezTo>
                <a:cubicBezTo>
                  <a:pt x="54" y="154"/>
                  <a:pt x="67" y="181"/>
                  <a:pt x="80" y="207"/>
                </a:cubicBezTo>
                <a:cubicBezTo>
                  <a:pt x="90" y="207"/>
                  <a:pt x="90" y="207"/>
                  <a:pt x="90" y="207"/>
                </a:cubicBezTo>
                <a:cubicBezTo>
                  <a:pt x="76" y="180"/>
                  <a:pt x="63" y="152"/>
                  <a:pt x="50" y="123"/>
                </a:cubicBezTo>
                <a:cubicBezTo>
                  <a:pt x="34" y="88"/>
                  <a:pt x="20" y="51"/>
                  <a:pt x="6" y="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0" name="CustomShape 16"/>
          <p:cNvSpPr/>
          <p:nvPr/>
        </p:nvSpPr>
        <p:spPr>
          <a:xfrm>
            <a:off x="521640" y="4364280"/>
            <a:ext cx="551520" cy="2235600"/>
          </a:xfrm>
          <a:custGeom>
            <a:avLst/>
            <a:gdLst/>
            <a:ahLst/>
            <a:rect l="l" t="t" r="r" b="b"/>
            <a:pathLst>
              <a:path w="115" h="467">
                <a:moveTo>
                  <a:pt x="101" y="409"/>
                </a:moveTo>
                <a:cubicBezTo>
                  <a:pt x="93" y="388"/>
                  <a:pt x="85" y="366"/>
                  <a:pt x="78" y="344"/>
                </a:cubicBezTo>
                <a:cubicBezTo>
                  <a:pt x="57" y="281"/>
                  <a:pt x="41" y="216"/>
                  <a:pt x="29" y="151"/>
                </a:cubicBezTo>
                <a:cubicBezTo>
                  <a:pt x="22" y="119"/>
                  <a:pt x="17" y="86"/>
                  <a:pt x="13" y="53"/>
                </a:cubicBezTo>
                <a:cubicBezTo>
                  <a:pt x="9" y="35"/>
                  <a:pt x="4" y="18"/>
                  <a:pt x="0" y="0"/>
                </a:cubicBezTo>
                <a:cubicBezTo>
                  <a:pt x="5" y="51"/>
                  <a:pt x="12" y="102"/>
                  <a:pt x="21" y="152"/>
                </a:cubicBezTo>
                <a:cubicBezTo>
                  <a:pt x="33" y="218"/>
                  <a:pt x="49" y="283"/>
                  <a:pt x="69" y="347"/>
                </a:cubicBezTo>
                <a:cubicBezTo>
                  <a:pt x="79" y="378"/>
                  <a:pt x="90" y="410"/>
                  <a:pt x="103" y="441"/>
                </a:cubicBezTo>
                <a:cubicBezTo>
                  <a:pt x="107" y="449"/>
                  <a:pt x="111" y="458"/>
                  <a:pt x="115" y="467"/>
                </a:cubicBezTo>
                <a:cubicBezTo>
                  <a:pt x="114" y="464"/>
                  <a:pt x="113" y="461"/>
                  <a:pt x="112" y="458"/>
                </a:cubicBezTo>
                <a:cubicBezTo>
                  <a:pt x="108" y="442"/>
                  <a:pt x="104" y="425"/>
                  <a:pt x="101" y="40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1" name="CustomShape 17"/>
          <p:cNvSpPr/>
          <p:nvPr/>
        </p:nvSpPr>
        <p:spPr>
          <a:xfrm>
            <a:off x="468000" y="1289160"/>
            <a:ext cx="173880" cy="3026880"/>
          </a:xfrm>
          <a:custGeom>
            <a:avLst/>
            <a:gdLst/>
            <a:ahLst/>
            <a:rect l="l" t="t" r="r" b="b"/>
            <a:pathLst>
              <a:path w="36" h="633">
                <a:moveTo>
                  <a:pt x="17" y="633"/>
                </a:moveTo>
                <a:cubicBezTo>
                  <a:pt x="15" y="621"/>
                  <a:pt x="14" y="609"/>
                  <a:pt x="13" y="597"/>
                </a:cubicBezTo>
                <a:cubicBezTo>
                  <a:pt x="8" y="530"/>
                  <a:pt x="5" y="464"/>
                  <a:pt x="5" y="398"/>
                </a:cubicBezTo>
                <a:cubicBezTo>
                  <a:pt x="5" y="331"/>
                  <a:pt x="8" y="265"/>
                  <a:pt x="13" y="198"/>
                </a:cubicBezTo>
                <a:cubicBezTo>
                  <a:pt x="15" y="165"/>
                  <a:pt x="18" y="132"/>
                  <a:pt x="22" y="99"/>
                </a:cubicBezTo>
                <a:cubicBezTo>
                  <a:pt x="26" y="66"/>
                  <a:pt x="30" y="33"/>
                  <a:pt x="36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29" y="33"/>
                  <a:pt x="24" y="66"/>
                  <a:pt x="20" y="99"/>
                </a:cubicBezTo>
                <a:cubicBezTo>
                  <a:pt x="16" y="132"/>
                  <a:pt x="13" y="165"/>
                  <a:pt x="10" y="198"/>
                </a:cubicBezTo>
                <a:cubicBezTo>
                  <a:pt x="4" y="264"/>
                  <a:pt x="1" y="331"/>
                  <a:pt x="1" y="398"/>
                </a:cubicBezTo>
                <a:cubicBezTo>
                  <a:pt x="0" y="461"/>
                  <a:pt x="2" y="525"/>
                  <a:pt x="7" y="589"/>
                </a:cubicBezTo>
                <a:cubicBezTo>
                  <a:pt x="10" y="603"/>
                  <a:pt x="13" y="618"/>
                  <a:pt x="16" y="632"/>
                </a:cubicBezTo>
                <a:cubicBezTo>
                  <a:pt x="16" y="632"/>
                  <a:pt x="17" y="633"/>
                  <a:pt x="17" y="63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2" name="CustomShape 18"/>
          <p:cNvSpPr/>
          <p:nvPr/>
        </p:nvSpPr>
        <p:spPr>
          <a:xfrm>
            <a:off x="1111680" y="6571440"/>
            <a:ext cx="133920" cy="281160"/>
          </a:xfrm>
          <a:custGeom>
            <a:avLst/>
            <a:gdLst/>
            <a:ahLst/>
            <a:rect l="l" t="t" r="r" b="b"/>
            <a:pathLst>
              <a:path w="28" h="59">
                <a:moveTo>
                  <a:pt x="22" y="59"/>
                </a:moveTo>
                <a:cubicBezTo>
                  <a:pt x="28" y="59"/>
                  <a:pt x="28" y="59"/>
                  <a:pt x="28" y="59"/>
                </a:cubicBezTo>
                <a:cubicBezTo>
                  <a:pt x="18" y="40"/>
                  <a:pt x="9" y="20"/>
                  <a:pt x="0" y="0"/>
                </a:cubicBezTo>
                <a:cubicBezTo>
                  <a:pt x="6" y="20"/>
                  <a:pt x="13" y="40"/>
                  <a:pt x="22" y="59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19"/>
          <p:cNvSpPr/>
          <p:nvPr/>
        </p:nvSpPr>
        <p:spPr>
          <a:xfrm>
            <a:off x="502560" y="4107600"/>
            <a:ext cx="82080" cy="511200"/>
          </a:xfrm>
          <a:custGeom>
            <a:avLst/>
            <a:gdLst/>
            <a:ahLst/>
            <a:rect l="l" t="t" r="r" b="b"/>
            <a:pathLst>
              <a:path w="17" h="107">
                <a:moveTo>
                  <a:pt x="4" y="54"/>
                </a:moveTo>
                <a:cubicBezTo>
                  <a:pt x="8" y="72"/>
                  <a:pt x="13" y="89"/>
                  <a:pt x="17" y="107"/>
                </a:cubicBezTo>
                <a:cubicBezTo>
                  <a:pt x="14" y="86"/>
                  <a:pt x="12" y="65"/>
                  <a:pt x="10" y="44"/>
                </a:cubicBezTo>
                <a:cubicBezTo>
                  <a:pt x="10" y="44"/>
                  <a:pt x="9" y="43"/>
                  <a:pt x="9" y="43"/>
                </a:cubicBezTo>
                <a:cubicBezTo>
                  <a:pt x="6" y="29"/>
                  <a:pt x="3" y="14"/>
                  <a:pt x="0" y="0"/>
                </a:cubicBezTo>
                <a:cubicBezTo>
                  <a:pt x="0" y="2"/>
                  <a:pt x="0" y="5"/>
                  <a:pt x="0" y="8"/>
                </a:cubicBezTo>
                <a:cubicBezTo>
                  <a:pt x="1" y="23"/>
                  <a:pt x="3" y="39"/>
                  <a:pt x="4" y="5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0"/>
          <p:cNvSpPr/>
          <p:nvPr/>
        </p:nvSpPr>
        <p:spPr>
          <a:xfrm>
            <a:off x="973800" y="3145680"/>
            <a:ext cx="1409760" cy="2716560"/>
          </a:xfrm>
          <a:custGeom>
            <a:avLst/>
            <a:gdLst/>
            <a:ahLst/>
            <a:rect l="l" t="t" r="r" b="b"/>
            <a:pathLst>
              <a:path w="294" h="568">
                <a:moveTo>
                  <a:pt x="8" y="553"/>
                </a:moveTo>
                <a:cubicBezTo>
                  <a:pt x="9" y="501"/>
                  <a:pt x="19" y="448"/>
                  <a:pt x="35" y="397"/>
                </a:cubicBezTo>
                <a:cubicBezTo>
                  <a:pt x="51" y="347"/>
                  <a:pt x="73" y="298"/>
                  <a:pt x="99" y="252"/>
                </a:cubicBezTo>
                <a:cubicBezTo>
                  <a:pt x="124" y="205"/>
                  <a:pt x="154" y="161"/>
                  <a:pt x="187" y="119"/>
                </a:cubicBezTo>
                <a:cubicBezTo>
                  <a:pt x="203" y="98"/>
                  <a:pt x="220" y="77"/>
                  <a:pt x="238" y="58"/>
                </a:cubicBezTo>
                <a:cubicBezTo>
                  <a:pt x="247" y="48"/>
                  <a:pt x="256" y="38"/>
                  <a:pt x="265" y="28"/>
                </a:cubicBezTo>
                <a:cubicBezTo>
                  <a:pt x="274" y="19"/>
                  <a:pt x="284" y="9"/>
                  <a:pt x="294" y="0"/>
                </a:cubicBezTo>
                <a:cubicBezTo>
                  <a:pt x="293" y="0"/>
                  <a:pt x="293" y="0"/>
                  <a:pt x="293" y="0"/>
                </a:cubicBezTo>
                <a:cubicBezTo>
                  <a:pt x="283" y="9"/>
                  <a:pt x="273" y="18"/>
                  <a:pt x="264" y="27"/>
                </a:cubicBezTo>
                <a:cubicBezTo>
                  <a:pt x="255" y="37"/>
                  <a:pt x="246" y="47"/>
                  <a:pt x="237" y="56"/>
                </a:cubicBezTo>
                <a:cubicBezTo>
                  <a:pt x="218" y="76"/>
                  <a:pt x="201" y="96"/>
                  <a:pt x="185" y="117"/>
                </a:cubicBezTo>
                <a:cubicBezTo>
                  <a:pt x="151" y="159"/>
                  <a:pt x="121" y="203"/>
                  <a:pt x="95" y="249"/>
                </a:cubicBezTo>
                <a:cubicBezTo>
                  <a:pt x="68" y="296"/>
                  <a:pt x="46" y="345"/>
                  <a:pt x="30" y="396"/>
                </a:cubicBezTo>
                <a:cubicBezTo>
                  <a:pt x="13" y="445"/>
                  <a:pt x="3" y="497"/>
                  <a:pt x="0" y="549"/>
                </a:cubicBezTo>
                <a:cubicBezTo>
                  <a:pt x="3" y="555"/>
                  <a:pt x="5" y="561"/>
                  <a:pt x="7" y="568"/>
                </a:cubicBezTo>
                <a:cubicBezTo>
                  <a:pt x="7" y="563"/>
                  <a:pt x="7" y="558"/>
                  <a:pt x="8" y="553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CustomShape 21"/>
          <p:cNvSpPr/>
          <p:nvPr/>
        </p:nvSpPr>
        <p:spPr>
          <a:xfrm>
            <a:off x="1073520" y="6600240"/>
            <a:ext cx="120240" cy="252720"/>
          </a:xfrm>
          <a:custGeom>
            <a:avLst/>
            <a:gdLst/>
            <a:ahLst/>
            <a:rect l="l" t="t" r="r" b="b"/>
            <a:pathLst>
              <a:path w="25" h="53">
                <a:moveTo>
                  <a:pt x="0" y="0"/>
                </a:moveTo>
                <a:cubicBezTo>
                  <a:pt x="5" y="18"/>
                  <a:pt x="12" y="36"/>
                  <a:pt x="19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16" y="36"/>
                  <a:pt x="8" y="18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6" name="CustomShape 22"/>
          <p:cNvSpPr/>
          <p:nvPr/>
        </p:nvSpPr>
        <p:spPr>
          <a:xfrm>
            <a:off x="973800" y="5897160"/>
            <a:ext cx="137520" cy="673920"/>
          </a:xfrm>
          <a:custGeom>
            <a:avLst/>
            <a:gdLst/>
            <a:ahLst/>
            <a:rect l="l" t="t" r="r" b="b"/>
            <a:pathLst>
              <a:path w="29" h="141">
                <a:moveTo>
                  <a:pt x="0" y="0"/>
                </a:moveTo>
                <a:cubicBezTo>
                  <a:pt x="0" y="30"/>
                  <a:pt x="2" y="60"/>
                  <a:pt x="7" y="89"/>
                </a:cubicBezTo>
                <a:cubicBezTo>
                  <a:pt x="11" y="98"/>
                  <a:pt x="14" y="108"/>
                  <a:pt x="18" y="117"/>
                </a:cubicBezTo>
                <a:cubicBezTo>
                  <a:pt x="22" y="125"/>
                  <a:pt x="25" y="133"/>
                  <a:pt x="29" y="141"/>
                </a:cubicBezTo>
                <a:cubicBezTo>
                  <a:pt x="28" y="139"/>
                  <a:pt x="28" y="137"/>
                  <a:pt x="27" y="135"/>
                </a:cubicBezTo>
                <a:cubicBezTo>
                  <a:pt x="16" y="98"/>
                  <a:pt x="10" y="60"/>
                  <a:pt x="8" y="22"/>
                </a:cubicBezTo>
                <a:cubicBezTo>
                  <a:pt x="7" y="18"/>
                  <a:pt x="5" y="15"/>
                  <a:pt x="4" y="11"/>
                </a:cubicBezTo>
                <a:cubicBezTo>
                  <a:pt x="2" y="7"/>
                  <a:pt x="1" y="3"/>
                  <a:pt x="0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3"/>
          <p:cNvSpPr/>
          <p:nvPr/>
        </p:nvSpPr>
        <p:spPr>
          <a:xfrm>
            <a:off x="973800" y="5772600"/>
            <a:ext cx="37800" cy="227520"/>
          </a:xfrm>
          <a:custGeom>
            <a:avLst/>
            <a:gdLst/>
            <a:ahLst/>
            <a:rect l="l" t="t" r="r" b="b"/>
            <a:pathLst>
              <a:path w="8" h="48">
                <a:moveTo>
                  <a:pt x="0" y="26"/>
                </a:moveTo>
                <a:cubicBezTo>
                  <a:pt x="1" y="29"/>
                  <a:pt x="2" y="33"/>
                  <a:pt x="4" y="37"/>
                </a:cubicBezTo>
                <a:cubicBezTo>
                  <a:pt x="5" y="41"/>
                  <a:pt x="7" y="44"/>
                  <a:pt x="8" y="48"/>
                </a:cubicBezTo>
                <a:cubicBezTo>
                  <a:pt x="7" y="38"/>
                  <a:pt x="7" y="28"/>
                  <a:pt x="7" y="19"/>
                </a:cubicBezTo>
                <a:cubicBezTo>
                  <a:pt x="5" y="12"/>
                  <a:pt x="3" y="6"/>
                  <a:pt x="0" y="0"/>
                </a:cubicBezTo>
                <a:cubicBezTo>
                  <a:pt x="0" y="1"/>
                  <a:pt x="0" y="3"/>
                  <a:pt x="0" y="4"/>
                </a:cubicBezTo>
                <a:cubicBezTo>
                  <a:pt x="0" y="11"/>
                  <a:pt x="0" y="19"/>
                  <a:pt x="0" y="26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8" name="CustomShape 24"/>
          <p:cNvSpPr/>
          <p:nvPr/>
        </p:nvSpPr>
        <p:spPr>
          <a:xfrm>
            <a:off x="1006200" y="6322680"/>
            <a:ext cx="210240" cy="530280"/>
          </a:xfrm>
          <a:custGeom>
            <a:avLst/>
            <a:gdLst/>
            <a:ahLst/>
            <a:rect l="l" t="t" r="r" b="b"/>
            <a:pathLst>
              <a:path w="44" h="111">
                <a:moveTo>
                  <a:pt x="11" y="28"/>
                </a:moveTo>
                <a:cubicBezTo>
                  <a:pt x="7" y="19"/>
                  <a:pt x="4" y="9"/>
                  <a:pt x="0" y="0"/>
                </a:cubicBezTo>
                <a:cubicBezTo>
                  <a:pt x="3" y="16"/>
                  <a:pt x="7" y="33"/>
                  <a:pt x="11" y="49"/>
                </a:cubicBezTo>
                <a:cubicBezTo>
                  <a:pt x="12" y="52"/>
                  <a:pt x="13" y="55"/>
                  <a:pt x="14" y="58"/>
                </a:cubicBezTo>
                <a:cubicBezTo>
                  <a:pt x="22" y="76"/>
                  <a:pt x="30" y="94"/>
                  <a:pt x="39" y="111"/>
                </a:cubicBezTo>
                <a:cubicBezTo>
                  <a:pt x="44" y="111"/>
                  <a:pt x="44" y="111"/>
                  <a:pt x="44" y="111"/>
                </a:cubicBezTo>
                <a:cubicBezTo>
                  <a:pt x="35" y="92"/>
                  <a:pt x="28" y="72"/>
                  <a:pt x="22" y="52"/>
                </a:cubicBezTo>
                <a:cubicBezTo>
                  <a:pt x="18" y="44"/>
                  <a:pt x="15" y="36"/>
                  <a:pt x="11" y="28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5"/>
          <p:cNvSpPr/>
          <p:nvPr/>
        </p:nvSpPr>
        <p:spPr>
          <a:xfrm>
            <a:off x="0" y="0"/>
            <a:ext cx="182520" cy="6857640"/>
          </a:xfrm>
          <a:prstGeom prst="rect">
            <a:avLst/>
          </a:prstGeom>
          <a:solidFill>
            <a:schemeClr val="tx2"/>
          </a:solidFill>
          <a:ln>
            <a:noFill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90" name="PlaceHolder 26"/>
          <p:cNvSpPr>
            <a:spLocks noGrp="1"/>
          </p:cNvSpPr>
          <p:nvPr>
            <p:ph type="title"/>
          </p:nvPr>
        </p:nvSpPr>
        <p:spPr>
          <a:xfrm>
            <a:off x="2593080" y="624240"/>
            <a:ext cx="8911440" cy="128052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1" name="PlaceHolder 27"/>
          <p:cNvSpPr>
            <a:spLocks noGrp="1"/>
          </p:cNvSpPr>
          <p:nvPr>
            <p:ph type="body"/>
          </p:nvPr>
        </p:nvSpPr>
        <p:spPr>
          <a:xfrm>
            <a:off x="2589120" y="2133720"/>
            <a:ext cx="8915040" cy="377712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LevelClick to edit Master text styles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6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4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2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2" name="PlaceHolder 28"/>
          <p:cNvSpPr>
            <a:spLocks noGrp="1"/>
          </p:cNvSpPr>
          <p:nvPr>
            <p:ph type="dt"/>
          </p:nvPr>
        </p:nvSpPr>
        <p:spPr>
          <a:xfrm>
            <a:off x="10361520" y="6130440"/>
            <a:ext cx="1145880" cy="3700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r>
              <a:rPr b="0" lang="en-US" sz="9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2/22/18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29"/>
          <p:cNvSpPr>
            <a:spLocks noGrp="1"/>
          </p:cNvSpPr>
          <p:nvPr>
            <p:ph type="ftr"/>
          </p:nvPr>
        </p:nvSpPr>
        <p:spPr>
          <a:xfrm>
            <a:off x="2589120" y="6135840"/>
            <a:ext cx="761976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CustomShape 30"/>
          <p:cNvSpPr/>
          <p:nvPr/>
        </p:nvSpPr>
        <p:spPr>
          <a:xfrm flipV="1">
            <a:off x="-4320" y="714240"/>
            <a:ext cx="1588320" cy="506880"/>
          </a:xfrm>
          <a:custGeom>
            <a:avLst/>
            <a:gdLst/>
            <a:ah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PlaceHolder 31"/>
          <p:cNvSpPr>
            <a:spLocks noGrp="1"/>
          </p:cNvSpPr>
          <p:nvPr>
            <p:ph type="sldNum"/>
          </p:nvPr>
        </p:nvSpPr>
        <p:spPr>
          <a:xfrm>
            <a:off x="531720" y="787680"/>
            <a:ext cx="7794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124116DC-AF0E-4D13-A5CD-BBA8F881F521}" type="slidenum">
              <a:rPr b="0" lang="en-US" sz="2000" spc="-1" strike="noStrike">
                <a:solidFill>
                  <a:srgbClr val="fe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mailto:mail.ai@yahoo.com" TargetMode="External"/><Relationship Id="rId2" Type="http://schemas.openxmlformats.org/officeDocument/2006/relationships/hyperlink" Target="https://github.com/m-nasiri" TargetMode="External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hyperlink" Target="https://repo.continuum.io/archive/" TargetMode="External"/><Relationship Id="rId2" Type="http://schemas.openxmlformats.org/officeDocument/2006/relationships/image" Target="../media/image29.png"/><Relationship Id="rId3" Type="http://schemas.openxmlformats.org/officeDocument/2006/relationships/hyperlink" Target="https://www.dataquest.io/blog/pydata-windows/" TargetMode="External"/><Relationship Id="rId4" Type="http://schemas.openxmlformats.org/officeDocument/2006/relationships/hyperlink" Target="https://www.dataquest.io/blog/pydata-windows/" TargetMode="External"/><Relationship Id="rId5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s://www.dataquest.io/blog/pydata-windows/" TargetMode="External"/><Relationship Id="rId2" Type="http://schemas.openxmlformats.org/officeDocument/2006/relationships/hyperlink" Target="https://www.dataquest.io/blog/pydata-windows/" TargetMode="External"/><Relationship Id="rId3" Type="http://schemas.openxmlformats.org/officeDocument/2006/relationships/hyperlink" Target="https://www.dataquest.io/blog/pydata-windows/" TargetMode="Externa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hyperlink" Target="https://pypi.python.org/packages/dc/de/640ff90d9555d21400abac5bebd2cec8c30015d5247159708291206cef52/tensorflow-1.4.1-cp35-cp35m-manylinux1_x86_64.whl#md5=68dafcc093cd6305dce37b71427082f4" TargetMode="External"/><Relationship Id="rId2" Type="http://schemas.openxmlformats.org/officeDocument/2006/relationships/hyperlink" Target="https://pypi.python.org/pypi/tensorflow/1.4.0" TargetMode="External"/><Relationship Id="rId3" Type="http://schemas.openxmlformats.org/officeDocument/2006/relationships/hyperlink" Target="https://pypi.python.org/pypi/tensorflow/1.4.0" TargetMode="External"/><Relationship Id="rId4" Type="http://schemas.openxmlformats.org/officeDocument/2006/relationships/hyperlink" Target="https://pypi.python.org/packages/ad/8b/acaf89cdccbbbeac798edc45bd8ca92b1ff97b9c49a976c9cc0540b81b74/tensorflow-1.4.0-cp35-cp35m-win_amd64.whl#md5=45c700ed666bc36b8b2f2f7d79edce22" TargetMode="External"/><Relationship Id="rId5" Type="http://schemas.openxmlformats.org/officeDocument/2006/relationships/hyperlink" Target="https://pypi.python.org/pypi/tensorflow/1.4.0" TargetMode="External"/><Relationship Id="rId6" Type="http://schemas.openxmlformats.org/officeDocument/2006/relationships/hyperlink" Target="https://pypi.python.org/pypi/tensorflow/1.4.0" TargetMode="External"/><Relationship Id="rId7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hyperlink" Target="https://github.com/m-nasiri/tensorflow/tree/master/tensorflow-gpu-install-ubuntu-16.04-cuda9.0-cudnn7.0" TargetMode="External"/><Relationship Id="rId2" Type="http://schemas.openxmlformats.org/officeDocument/2006/relationships/hyperlink" Target="https://github.com/m-nasiri/tensorflow/tree/master/tensorflow-gpu-install-ubuntu-16.04-cuda9.0-cudnn7.0" TargetMode="External"/><Relationship Id="rId3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2589120" y="2514600"/>
            <a:ext cx="8915040" cy="226260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1" lang="en-US" sz="44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</a:t>
            </a:r>
            <a:r>
              <a:rPr b="1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Learning Course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2589120" y="4777200"/>
            <a:ext cx="8915040" cy="1126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Majid Nasiri Manjili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595959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Shahid Rajaee Teacher Training University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Machine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graphicFrame>
        <p:nvGraphicFramePr>
          <p:cNvPr id="153" name="Table 2"/>
          <p:cNvGraphicFramePr/>
          <p:nvPr/>
        </p:nvGraphicFramePr>
        <p:xfrm>
          <a:off x="4179600" y="2640240"/>
          <a:ext cx="4238280" cy="1482840"/>
        </p:xfrm>
        <a:graphic>
          <a:graphicData uri="http://schemas.openxmlformats.org/drawingml/2006/table">
            <a:tbl>
              <a:tblPr/>
              <a:tblGrid>
                <a:gridCol w="2119320"/>
                <a:gridCol w="2119320"/>
              </a:tblGrid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f2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f2e7e7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e4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e4cccc"/>
                    </a:solidFill>
                  </a:tcPr>
                </a:tc>
              </a:tr>
              <a:tr h="37080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...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f2e7e7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...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f2e7e7"/>
                    </a:solidFill>
                  </a:tcPr>
                </a:tc>
              </a:tr>
              <a:tr h="370440"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xN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e4cccc"/>
                    </a:solidFill>
                  </a:tcPr>
                </a:tc>
                <a:tc>
                  <a:txBody>
                    <a:bodyPr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entury Gothic"/>
                        </a:rPr>
                        <a:t>yN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b22600"/>
                      </a:solidFill>
                    </a:lnL>
                    <a:lnR w="12240">
                      <a:solidFill>
                        <a:srgbClr val="b22600"/>
                      </a:solidFill>
                    </a:lnR>
                    <a:lnT w="12240">
                      <a:solidFill>
                        <a:srgbClr val="b22600"/>
                      </a:solidFill>
                    </a:lnT>
                    <a:lnB w="12240">
                      <a:solidFill>
                        <a:srgbClr val="b22600"/>
                      </a:solidFill>
                    </a:lnB>
                    <a:solidFill>
                      <a:srgbClr val="e4cccc"/>
                    </a:solidFill>
                  </a:tcPr>
                </a:tc>
              </a:tr>
            </a:tbl>
          </a:graphicData>
        </a:graphic>
      </p:graphicFrame>
      <p:sp>
        <p:nvSpPr>
          <p:cNvPr id="154" name="CustomShape 3"/>
          <p:cNvSpPr/>
          <p:nvPr/>
        </p:nvSpPr>
        <p:spPr>
          <a:xfrm rot="5400000">
            <a:off x="5043960" y="1416600"/>
            <a:ext cx="348120" cy="19299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dd48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4"/>
          <p:cNvSpPr/>
          <p:nvPr/>
        </p:nvSpPr>
        <p:spPr>
          <a:xfrm>
            <a:off x="4997520" y="1586880"/>
            <a:ext cx="440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5"/>
          <p:cNvSpPr/>
          <p:nvPr/>
        </p:nvSpPr>
        <p:spPr>
          <a:xfrm>
            <a:off x="7074360" y="1586880"/>
            <a:ext cx="510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6"/>
          <p:cNvSpPr/>
          <p:nvPr/>
        </p:nvSpPr>
        <p:spPr>
          <a:xfrm rot="5400000">
            <a:off x="7155720" y="1416600"/>
            <a:ext cx="348120" cy="1929960"/>
          </a:xfrm>
          <a:prstGeom prst="leftBrace">
            <a:avLst>
              <a:gd name="adj1" fmla="val 8333"/>
              <a:gd name="adj2" fmla="val 50000"/>
            </a:avLst>
          </a:prstGeom>
          <a:noFill/>
          <a:ln>
            <a:solidFill>
              <a:srgbClr val="dd482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CustomShape 7"/>
          <p:cNvSpPr/>
          <p:nvPr/>
        </p:nvSpPr>
        <p:spPr>
          <a:xfrm>
            <a:off x="3044880" y="4840920"/>
            <a:ext cx="573588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X = samples (raw data, featuers of raw data)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 = labels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</a:t>
            </a: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</a:t>
            </a: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DATASET MUST BE REPRESENTATIVE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Machine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0" name="CustomShape 2"/>
          <p:cNvSpPr/>
          <p:nvPr/>
        </p:nvSpPr>
        <p:spPr>
          <a:xfrm>
            <a:off x="3687480" y="1999080"/>
            <a:ext cx="2000160" cy="1396800"/>
          </a:xfrm>
          <a:prstGeom prst="rect">
            <a:avLst/>
          </a:prstGeom>
          <a:solidFill>
            <a:srgbClr val="f1aca6"/>
          </a:solidFill>
          <a:ln>
            <a:solidFill>
              <a:srgbClr val="dd4820"/>
            </a:solidFill>
            <a:rou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CustomShape 3"/>
          <p:cNvSpPr/>
          <p:nvPr/>
        </p:nvSpPr>
        <p:spPr>
          <a:xfrm>
            <a:off x="3096360" y="2697840"/>
            <a:ext cx="590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2" name="CustomShape 4"/>
          <p:cNvSpPr/>
          <p:nvPr/>
        </p:nvSpPr>
        <p:spPr>
          <a:xfrm>
            <a:off x="5692320" y="2656080"/>
            <a:ext cx="565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63" name="CustomShape 5"/>
          <p:cNvSpPr/>
          <p:nvPr/>
        </p:nvSpPr>
        <p:spPr>
          <a:xfrm>
            <a:off x="2593080" y="2332800"/>
            <a:ext cx="4402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CustomShape 6"/>
          <p:cNvSpPr/>
          <p:nvPr/>
        </p:nvSpPr>
        <p:spPr>
          <a:xfrm>
            <a:off x="6225840" y="2346120"/>
            <a:ext cx="5104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7408080" y="2207880"/>
            <a:ext cx="46674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Model Complexity Vs Number of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Curse of dimensionality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CustomShape 8"/>
          <p:cNvSpPr/>
          <p:nvPr/>
        </p:nvSpPr>
        <p:spPr>
          <a:xfrm>
            <a:off x="4777200" y="2975400"/>
            <a:ext cx="36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7" name="Picture 11" descr=""/>
          <p:cNvPicPr/>
          <p:nvPr/>
        </p:nvPicPr>
        <p:blipFill>
          <a:blip r:embed="rId1"/>
          <a:stretch/>
        </p:blipFill>
        <p:spPr>
          <a:xfrm>
            <a:off x="3687480" y="3727800"/>
            <a:ext cx="6999480" cy="279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Machine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2593080" y="1390680"/>
            <a:ext cx="75812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Overfit &amp; Underfit (Regression - Classification Generalization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638680" y="2975400"/>
            <a:ext cx="360" cy="27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1" name="Picture 2" descr=""/>
          <p:cNvPicPr/>
          <p:nvPr/>
        </p:nvPicPr>
        <p:blipFill>
          <a:blip r:embed="rId1"/>
          <a:stretch/>
        </p:blipFill>
        <p:spPr>
          <a:xfrm>
            <a:off x="2858400" y="1791000"/>
            <a:ext cx="7049880" cy="2450160"/>
          </a:xfrm>
          <a:prstGeom prst="rect">
            <a:avLst/>
          </a:prstGeom>
          <a:ln>
            <a:noFill/>
          </a:ln>
        </p:spPr>
      </p:pic>
      <p:pic>
        <p:nvPicPr>
          <p:cNvPr id="172" name="Picture 4" descr=""/>
          <p:cNvPicPr/>
          <p:nvPr/>
        </p:nvPicPr>
        <p:blipFill>
          <a:blip r:embed="rId2"/>
          <a:stretch/>
        </p:blipFill>
        <p:spPr>
          <a:xfrm>
            <a:off x="2732760" y="4250160"/>
            <a:ext cx="7175880" cy="227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Machine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Traditional vs Deep Approaches performance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74" name="Picture 4" descr=""/>
          <p:cNvPicPr/>
          <p:nvPr/>
        </p:nvPicPr>
        <p:blipFill>
          <a:blip r:embed="rId1"/>
          <a:stretch/>
        </p:blipFill>
        <p:spPr>
          <a:xfrm>
            <a:off x="2930040" y="1652400"/>
            <a:ext cx="6282000" cy="4481640"/>
          </a:xfrm>
          <a:prstGeom prst="rect">
            <a:avLst/>
          </a:prstGeom>
          <a:ln>
            <a:noFill/>
          </a:ln>
        </p:spPr>
      </p:pic>
      <p:sp>
        <p:nvSpPr>
          <p:cNvPr id="175" name="CustomShape 2"/>
          <p:cNvSpPr/>
          <p:nvPr/>
        </p:nvSpPr>
        <p:spPr>
          <a:xfrm>
            <a:off x="2930040" y="6303240"/>
            <a:ext cx="758124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85840" indent="-285480">
              <a:lnSpc>
                <a:spcPct val="100000"/>
              </a:lnSpc>
              <a:buClr>
                <a:srgbClr val="ff0000"/>
              </a:buClr>
              <a:buFont typeface="Wingdings" charset="2"/>
              <a:buChar char=""/>
            </a:pPr>
            <a:r>
              <a:rPr b="1" lang="en-US" sz="20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Prepare More Data choose More Complex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Machine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Supervised vs Unsupervised vs Reinforcement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7" name="CustomShape 2"/>
          <p:cNvSpPr/>
          <p:nvPr/>
        </p:nvSpPr>
        <p:spPr>
          <a:xfrm>
            <a:off x="232200" y="5653440"/>
            <a:ext cx="6984000" cy="146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Wang, Shouyi &amp; Chaovalitwongse, Wanpracha &amp; Babuska, Robert. (2012). Machine Learning Algorithms in Bipedal Robot Control. Systems, Man, and Cybernetics, Part C: Applications and Reviews, IEEE Transactions on. 42. 728-743. 10.1109/TSMCC.2012.2186565.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8" name="Picture 5" descr=""/>
          <p:cNvPicPr/>
          <p:nvPr/>
        </p:nvPicPr>
        <p:blipFill>
          <a:blip r:embed="rId1"/>
          <a:stretch/>
        </p:blipFill>
        <p:spPr>
          <a:xfrm>
            <a:off x="7523640" y="1694880"/>
            <a:ext cx="4435560" cy="4965120"/>
          </a:xfrm>
          <a:prstGeom prst="rect">
            <a:avLst/>
          </a:prstGeom>
          <a:ln>
            <a:noFill/>
          </a:ln>
        </p:spPr>
      </p:pic>
      <p:pic>
        <p:nvPicPr>
          <p:cNvPr id="179" name="Picture 6" descr=""/>
          <p:cNvPicPr/>
          <p:nvPr/>
        </p:nvPicPr>
        <p:blipFill>
          <a:blip r:embed="rId2"/>
          <a:stretch/>
        </p:blipFill>
        <p:spPr>
          <a:xfrm>
            <a:off x="185760" y="1709280"/>
            <a:ext cx="7030080" cy="394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Machine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Supervised vs Unsupervised vs Reinforcement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1" name="Picture 2" descr=""/>
          <p:cNvPicPr/>
          <p:nvPr/>
        </p:nvPicPr>
        <p:blipFill>
          <a:blip r:embed="rId1"/>
          <a:stretch/>
        </p:blipFill>
        <p:spPr>
          <a:xfrm>
            <a:off x="1406520" y="2228760"/>
            <a:ext cx="10615320" cy="3010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3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Traditional vs Deep Learning Systems Block Diagram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Different Classification Problems (singleclass, multiclass, multilabel, multitask)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Regression (linear Regression, logistic regression)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Problem Component (dataset, model, loss, opt, acc)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1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Traditional vs Deep Learning Systems Block Diagram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85" name="Picture 4" descr=""/>
          <p:cNvPicPr/>
          <p:nvPr/>
        </p:nvPicPr>
        <p:blipFill>
          <a:blip r:embed="rId1"/>
          <a:stretch/>
        </p:blipFill>
        <p:spPr>
          <a:xfrm>
            <a:off x="1784880" y="1730880"/>
            <a:ext cx="9201960" cy="448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Different Problems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Singleclass Classification</a:t>
            </a: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	</a:t>
            </a: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(Apple / Not Apple)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Multiclass Classification (Apple / Orange / banana / ...)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Multilabel Classification (Apple/ Not Apple)(Small/Big)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Multitask (Multiclass &amp; Multilabel Classification)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Regression (linear Regression, logistic regression)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Linear Regression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Non-Linear Regression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10" descr=""/>
          <p:cNvPicPr/>
          <p:nvPr/>
        </p:nvPicPr>
        <p:blipFill>
          <a:blip r:embed="rId1"/>
          <a:stretch/>
        </p:blipFill>
        <p:spPr>
          <a:xfrm>
            <a:off x="3205800" y="3350880"/>
            <a:ext cx="6622200" cy="2559960"/>
          </a:xfrm>
          <a:prstGeom prst="rect">
            <a:avLst/>
          </a:prstGeom>
          <a:ln>
            <a:noFill/>
          </a:ln>
        </p:spPr>
      </p:pic>
      <p:sp>
        <p:nvSpPr>
          <p:cNvPr id="191" name="CustomShape 3"/>
          <p:cNvSpPr/>
          <p:nvPr/>
        </p:nvSpPr>
        <p:spPr>
          <a:xfrm>
            <a:off x="2423880" y="6317640"/>
            <a:ext cx="8824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https://statistics.laerd.com/spss-tutorials/linear-regression-using-spss-statistics.php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Majid Nasiri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B.sc : Electronic (Shiraz University of Technology)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M.sc: Artificial Intelegence (Shahid Rajaee Teacher Training University)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Phone: 09330621828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Email: </a:t>
            </a:r>
            <a:r>
              <a:rPr b="1" lang="en-US" sz="2000" spc="-1" strike="noStrike" u="sng">
                <a:solidFill>
                  <a:srgbClr val="ffc61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mail.ai@yahoo.com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0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Web: </a:t>
            </a:r>
            <a:r>
              <a:rPr b="1" lang="en-US" sz="2000" spc="-1" strike="noStrike" u="sng">
                <a:solidFill>
                  <a:srgbClr val="ffc61a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https://github.com/m-nasiri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Problem Component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2308320" y="3929760"/>
            <a:ext cx="1090800" cy="957600"/>
          </a:xfrm>
          <a:prstGeom prst="flowChartMagneticDisk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3"/>
          <p:cNvSpPr/>
          <p:nvPr/>
        </p:nvSpPr>
        <p:spPr>
          <a:xfrm>
            <a:off x="3880440" y="3610440"/>
            <a:ext cx="3212640" cy="1596240"/>
          </a:xfrm>
          <a:prstGeom prst="rect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(Feature Extraction + Classificcation)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3399480" y="4408560"/>
            <a:ext cx="480600" cy="360"/>
          </a:xfrm>
          <a:prstGeom prst="bentConnector3">
            <a:avLst>
              <a:gd name="adj1" fmla="val 50000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6" name="CustomShape 5"/>
          <p:cNvSpPr/>
          <p:nvPr/>
        </p:nvSpPr>
        <p:spPr>
          <a:xfrm>
            <a:off x="8343360" y="4089240"/>
            <a:ext cx="644760" cy="645480"/>
          </a:xfrm>
          <a:prstGeom prst="flowChartOr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6"/>
          <p:cNvSpPr/>
          <p:nvPr/>
        </p:nvSpPr>
        <p:spPr>
          <a:xfrm>
            <a:off x="7093440" y="4408560"/>
            <a:ext cx="12492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98" name="CustomShape 7"/>
          <p:cNvSpPr/>
          <p:nvPr/>
        </p:nvSpPr>
        <p:spPr>
          <a:xfrm>
            <a:off x="2264400" y="3516840"/>
            <a:ext cx="1238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samples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8"/>
          <p:cNvSpPr/>
          <p:nvPr/>
        </p:nvSpPr>
        <p:spPr>
          <a:xfrm>
            <a:off x="6903000" y="4413240"/>
            <a:ext cx="1630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predictions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9"/>
          <p:cNvSpPr/>
          <p:nvPr/>
        </p:nvSpPr>
        <p:spPr>
          <a:xfrm>
            <a:off x="8755920" y="2858040"/>
            <a:ext cx="943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labels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10"/>
          <p:cNvSpPr/>
          <p:nvPr/>
        </p:nvSpPr>
        <p:spPr>
          <a:xfrm>
            <a:off x="9811800" y="4034880"/>
            <a:ext cx="779400" cy="747360"/>
          </a:xfrm>
          <a:prstGeom prst="flowChartSummingJunction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11"/>
          <p:cNvSpPr/>
          <p:nvPr/>
        </p:nvSpPr>
        <p:spPr>
          <a:xfrm flipV="1">
            <a:off x="8988480" y="4407840"/>
            <a:ext cx="82296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3" name="CustomShape 12"/>
          <p:cNvSpPr/>
          <p:nvPr/>
        </p:nvSpPr>
        <p:spPr>
          <a:xfrm>
            <a:off x="8987040" y="4066560"/>
            <a:ext cx="68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loss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13"/>
          <p:cNvSpPr/>
          <p:nvPr/>
        </p:nvSpPr>
        <p:spPr>
          <a:xfrm rot="5400000">
            <a:off x="7632000" y="2637360"/>
            <a:ext cx="424080" cy="4714200"/>
          </a:xfrm>
          <a:prstGeom prst="bentConnector3">
            <a:avLst>
              <a:gd name="adj1" fmla="val 246603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5" name="CustomShape 14"/>
          <p:cNvSpPr/>
          <p:nvPr/>
        </p:nvSpPr>
        <p:spPr>
          <a:xfrm>
            <a:off x="7079400" y="5428440"/>
            <a:ext cx="235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backpropagation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15"/>
          <p:cNvSpPr/>
          <p:nvPr/>
        </p:nvSpPr>
        <p:spPr>
          <a:xfrm>
            <a:off x="8322120" y="1758240"/>
            <a:ext cx="644760" cy="645480"/>
          </a:xfrm>
          <a:prstGeom prst="flowChartOr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16"/>
          <p:cNvSpPr/>
          <p:nvPr/>
        </p:nvSpPr>
        <p:spPr>
          <a:xfrm>
            <a:off x="8967600" y="2081160"/>
            <a:ext cx="1065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08" name="CustomShape 17"/>
          <p:cNvSpPr/>
          <p:nvPr/>
        </p:nvSpPr>
        <p:spPr>
          <a:xfrm>
            <a:off x="9889560" y="1896480"/>
            <a:ext cx="1342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Accuracy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18"/>
          <p:cNvSpPr/>
          <p:nvPr/>
        </p:nvSpPr>
        <p:spPr>
          <a:xfrm flipV="1">
            <a:off x="7093440" y="2080440"/>
            <a:ext cx="1228320" cy="2327400"/>
          </a:xfrm>
          <a:prstGeom prst="bentConnector3">
            <a:avLst>
              <a:gd name="adj1" fmla="val 50000"/>
            </a:avLst>
          </a:pr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0" name="CustomShape 19"/>
          <p:cNvSpPr/>
          <p:nvPr/>
        </p:nvSpPr>
        <p:spPr>
          <a:xfrm flipH="1" flipV="1">
            <a:off x="8644320" y="2403360"/>
            <a:ext cx="20520" cy="168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headEnd len="med" type="triangle" w="med"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211" name="CustomShape 20"/>
          <p:cNvSpPr/>
          <p:nvPr/>
        </p:nvSpPr>
        <p:spPr>
          <a:xfrm>
            <a:off x="9679320" y="2742120"/>
            <a:ext cx="1090800" cy="957600"/>
          </a:xfrm>
          <a:prstGeom prst="flowChartMagneticDisk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Dataset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Line 21"/>
          <p:cNvSpPr/>
          <p:nvPr/>
        </p:nvSpPr>
        <p:spPr>
          <a:xfrm flipH="1">
            <a:off x="8644680" y="3220920"/>
            <a:ext cx="1034640" cy="23760"/>
          </a:xfrm>
          <a:prstGeom prst="line">
            <a:avLst/>
          </a:prstGeom>
          <a:ln>
            <a:round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Neural Network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4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Single Perceptron Model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Backpropagation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Optimization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MultiLayer Perceptron Model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2593080" y="624240"/>
            <a:ext cx="578880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Neural Network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Single Perceptron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5303160" y="2591640"/>
            <a:ext cx="568080" cy="573480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17" name="CustomShape 3"/>
          <p:cNvSpPr/>
          <p:nvPr/>
        </p:nvSpPr>
        <p:spPr>
          <a:xfrm>
            <a:off x="3351960" y="2057760"/>
            <a:ext cx="478440" cy="17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 </a:t>
            </a: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X1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X2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4"/>
          <p:cNvSpPr/>
          <p:nvPr/>
        </p:nvSpPr>
        <p:spPr>
          <a:xfrm>
            <a:off x="8009640" y="1905120"/>
            <a:ext cx="3428280" cy="179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5"/>
          <p:cNvSpPr/>
          <p:nvPr/>
        </p:nvSpPr>
        <p:spPr>
          <a:xfrm>
            <a:off x="8009640" y="1905120"/>
            <a:ext cx="3428280" cy="1820160"/>
          </a:xfrm>
          <a:prstGeom prst="rect">
            <a:avLst/>
          </a:prstGeom>
          <a:blipFill>
            <a:blip r:embed="rId1"/>
            <a:stretch>
              <a:fillRect l="0" t="0" r="0" b="-1329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6"/>
          <p:cNvSpPr/>
          <p:nvPr/>
        </p:nvSpPr>
        <p:spPr>
          <a:xfrm>
            <a:off x="6961680" y="2959200"/>
            <a:ext cx="59400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Out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7"/>
          <p:cNvSpPr/>
          <p:nvPr/>
        </p:nvSpPr>
        <p:spPr>
          <a:xfrm>
            <a:off x="3913560" y="1906560"/>
            <a:ext cx="499680" cy="15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8"/>
          <p:cNvSpPr/>
          <p:nvPr/>
        </p:nvSpPr>
        <p:spPr>
          <a:xfrm>
            <a:off x="3841560" y="2057760"/>
            <a:ext cx="171000" cy="151920"/>
          </a:xfrm>
          <a:prstGeom prst="diamond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CustomShape 9"/>
          <p:cNvSpPr/>
          <p:nvPr/>
        </p:nvSpPr>
        <p:spPr>
          <a:xfrm>
            <a:off x="3841560" y="2772720"/>
            <a:ext cx="171000" cy="151920"/>
          </a:xfrm>
          <a:prstGeom prst="diamond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CustomShape 10"/>
          <p:cNvSpPr/>
          <p:nvPr/>
        </p:nvSpPr>
        <p:spPr>
          <a:xfrm>
            <a:off x="3841560" y="3487680"/>
            <a:ext cx="171000" cy="151920"/>
          </a:xfrm>
          <a:prstGeom prst="diamond">
            <a:avLst/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11"/>
          <p:cNvSpPr/>
          <p:nvPr/>
        </p:nvSpPr>
        <p:spPr>
          <a:xfrm>
            <a:off x="4013280" y="2848680"/>
            <a:ext cx="1289520" cy="29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6" name="CustomShape 12"/>
          <p:cNvSpPr/>
          <p:nvPr/>
        </p:nvSpPr>
        <p:spPr>
          <a:xfrm flipV="1">
            <a:off x="4013280" y="2878560"/>
            <a:ext cx="1289520" cy="684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7" name="CustomShape 13"/>
          <p:cNvSpPr/>
          <p:nvPr/>
        </p:nvSpPr>
        <p:spPr>
          <a:xfrm>
            <a:off x="6418440" y="2599200"/>
            <a:ext cx="568080" cy="5734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i="1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14"/>
          <p:cNvSpPr/>
          <p:nvPr/>
        </p:nvSpPr>
        <p:spPr>
          <a:xfrm>
            <a:off x="4013280" y="2133720"/>
            <a:ext cx="1289520" cy="744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29" name="CustomShape 15"/>
          <p:cNvSpPr/>
          <p:nvPr/>
        </p:nvSpPr>
        <p:spPr>
          <a:xfrm>
            <a:off x="5871240" y="2878560"/>
            <a:ext cx="546840" cy="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d482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16"/>
          <p:cNvSpPr/>
          <p:nvPr/>
        </p:nvSpPr>
        <p:spPr>
          <a:xfrm flipV="1">
            <a:off x="6986880" y="2885400"/>
            <a:ext cx="318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d482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CustomShape 17"/>
          <p:cNvSpPr/>
          <p:nvPr/>
        </p:nvSpPr>
        <p:spPr>
          <a:xfrm>
            <a:off x="5935680" y="2908440"/>
            <a:ext cx="3456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i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Content Placeholder 3" descr=""/>
          <p:cNvPicPr/>
          <p:nvPr/>
        </p:nvPicPr>
        <p:blipFill>
          <a:blip r:embed="rId2"/>
          <a:stretch/>
        </p:blipFill>
        <p:spPr>
          <a:xfrm>
            <a:off x="3803400" y="3964680"/>
            <a:ext cx="6762960" cy="271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Neural Network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MultiLayer Perceptron 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5585760" y="628452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35" name="CustomShape 3"/>
          <p:cNvSpPr/>
          <p:nvPr/>
        </p:nvSpPr>
        <p:spPr>
          <a:xfrm>
            <a:off x="4660920" y="4907160"/>
            <a:ext cx="300240" cy="19620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6" name="CustomShape 4"/>
          <p:cNvSpPr/>
          <p:nvPr/>
        </p:nvSpPr>
        <p:spPr>
          <a:xfrm>
            <a:off x="4632480" y="5267880"/>
            <a:ext cx="300240" cy="19620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7" name="CustomShape 5"/>
          <p:cNvSpPr/>
          <p:nvPr/>
        </p:nvSpPr>
        <p:spPr>
          <a:xfrm>
            <a:off x="4632480" y="5628600"/>
            <a:ext cx="300240" cy="19620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238" name="CustomShape 6"/>
          <p:cNvSpPr/>
          <p:nvPr/>
        </p:nvSpPr>
        <p:spPr>
          <a:xfrm>
            <a:off x="5585760" y="520776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39" name="CustomShape 7"/>
          <p:cNvSpPr/>
          <p:nvPr/>
        </p:nvSpPr>
        <p:spPr>
          <a:xfrm>
            <a:off x="5585760" y="576144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40" name="CustomShape 8"/>
          <p:cNvSpPr/>
          <p:nvPr/>
        </p:nvSpPr>
        <p:spPr>
          <a:xfrm>
            <a:off x="4961520" y="5005440"/>
            <a:ext cx="623880" cy="356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1" name="CustomShape 9"/>
          <p:cNvSpPr/>
          <p:nvPr/>
        </p:nvSpPr>
        <p:spPr>
          <a:xfrm>
            <a:off x="4961520" y="5005440"/>
            <a:ext cx="623880" cy="91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2" name="CustomShape 10"/>
          <p:cNvSpPr/>
          <p:nvPr/>
        </p:nvSpPr>
        <p:spPr>
          <a:xfrm>
            <a:off x="4961520" y="5005440"/>
            <a:ext cx="623880" cy="143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3" name="CustomShape 11"/>
          <p:cNvSpPr/>
          <p:nvPr/>
        </p:nvSpPr>
        <p:spPr>
          <a:xfrm flipV="1">
            <a:off x="4933080" y="5362200"/>
            <a:ext cx="652320" cy="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4" name="CustomShape 12"/>
          <p:cNvSpPr/>
          <p:nvPr/>
        </p:nvSpPr>
        <p:spPr>
          <a:xfrm>
            <a:off x="4933080" y="5366160"/>
            <a:ext cx="652320" cy="54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5" name="CustomShape 13"/>
          <p:cNvSpPr/>
          <p:nvPr/>
        </p:nvSpPr>
        <p:spPr>
          <a:xfrm>
            <a:off x="4933080" y="5366160"/>
            <a:ext cx="652320" cy="107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6" name="CustomShape 14"/>
          <p:cNvSpPr/>
          <p:nvPr/>
        </p:nvSpPr>
        <p:spPr>
          <a:xfrm flipV="1">
            <a:off x="4933080" y="5362200"/>
            <a:ext cx="652320" cy="36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7" name="CustomShape 15"/>
          <p:cNvSpPr/>
          <p:nvPr/>
        </p:nvSpPr>
        <p:spPr>
          <a:xfrm>
            <a:off x="4933080" y="5726880"/>
            <a:ext cx="652320" cy="18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8" name="CustomShape 16"/>
          <p:cNvSpPr/>
          <p:nvPr/>
        </p:nvSpPr>
        <p:spPr>
          <a:xfrm>
            <a:off x="4933080" y="5726880"/>
            <a:ext cx="652320" cy="711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49" name="CustomShape 17"/>
          <p:cNvSpPr/>
          <p:nvPr/>
        </p:nvSpPr>
        <p:spPr>
          <a:xfrm>
            <a:off x="6644520" y="496836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50" name="CustomShape 18"/>
          <p:cNvSpPr/>
          <p:nvPr/>
        </p:nvSpPr>
        <p:spPr>
          <a:xfrm>
            <a:off x="6644520" y="552204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51" name="CustomShape 19"/>
          <p:cNvSpPr/>
          <p:nvPr/>
        </p:nvSpPr>
        <p:spPr>
          <a:xfrm>
            <a:off x="6644520" y="604476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52" name="CustomShape 20"/>
          <p:cNvSpPr/>
          <p:nvPr/>
        </p:nvSpPr>
        <p:spPr>
          <a:xfrm flipV="1">
            <a:off x="6052680" y="5122800"/>
            <a:ext cx="59148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53" name="CustomShape 21"/>
          <p:cNvSpPr/>
          <p:nvPr/>
        </p:nvSpPr>
        <p:spPr>
          <a:xfrm>
            <a:off x="6052680" y="5362200"/>
            <a:ext cx="591480" cy="313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54" name="CustomShape 22"/>
          <p:cNvSpPr/>
          <p:nvPr/>
        </p:nvSpPr>
        <p:spPr>
          <a:xfrm>
            <a:off x="6052680" y="5362200"/>
            <a:ext cx="591480" cy="83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55" name="CustomShape 23"/>
          <p:cNvSpPr/>
          <p:nvPr/>
        </p:nvSpPr>
        <p:spPr>
          <a:xfrm flipV="1">
            <a:off x="6052680" y="5122800"/>
            <a:ext cx="591480" cy="79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56" name="CustomShape 24"/>
          <p:cNvSpPr/>
          <p:nvPr/>
        </p:nvSpPr>
        <p:spPr>
          <a:xfrm flipV="1">
            <a:off x="6052680" y="5676480"/>
            <a:ext cx="59148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57" name="CustomShape 25"/>
          <p:cNvSpPr/>
          <p:nvPr/>
        </p:nvSpPr>
        <p:spPr>
          <a:xfrm>
            <a:off x="6052680" y="5915880"/>
            <a:ext cx="591480" cy="28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58" name="CustomShape 26"/>
          <p:cNvSpPr/>
          <p:nvPr/>
        </p:nvSpPr>
        <p:spPr>
          <a:xfrm flipV="1">
            <a:off x="6052680" y="5122080"/>
            <a:ext cx="591480" cy="1315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59" name="CustomShape 27"/>
          <p:cNvSpPr/>
          <p:nvPr/>
        </p:nvSpPr>
        <p:spPr>
          <a:xfrm flipV="1">
            <a:off x="6052680" y="5675760"/>
            <a:ext cx="591480" cy="762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60" name="CustomShape 28"/>
          <p:cNvSpPr/>
          <p:nvPr/>
        </p:nvSpPr>
        <p:spPr>
          <a:xfrm flipV="1">
            <a:off x="6052680" y="6199560"/>
            <a:ext cx="59148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61" name="CustomShape 29"/>
          <p:cNvSpPr/>
          <p:nvPr/>
        </p:nvSpPr>
        <p:spPr>
          <a:xfrm>
            <a:off x="7703280" y="521028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2" name="CustomShape 30"/>
          <p:cNvSpPr/>
          <p:nvPr/>
        </p:nvSpPr>
        <p:spPr>
          <a:xfrm>
            <a:off x="7703280" y="576432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63" name="CustomShape 31"/>
          <p:cNvSpPr/>
          <p:nvPr/>
        </p:nvSpPr>
        <p:spPr>
          <a:xfrm>
            <a:off x="7111440" y="5122800"/>
            <a:ext cx="591480" cy="24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64" name="CustomShape 32"/>
          <p:cNvSpPr/>
          <p:nvPr/>
        </p:nvSpPr>
        <p:spPr>
          <a:xfrm>
            <a:off x="7111440" y="5122800"/>
            <a:ext cx="591480" cy="79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65" name="CustomShape 33"/>
          <p:cNvSpPr/>
          <p:nvPr/>
        </p:nvSpPr>
        <p:spPr>
          <a:xfrm flipV="1">
            <a:off x="7111440" y="5365080"/>
            <a:ext cx="591480" cy="311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66" name="CustomShape 34"/>
          <p:cNvSpPr/>
          <p:nvPr/>
        </p:nvSpPr>
        <p:spPr>
          <a:xfrm>
            <a:off x="7111440" y="5676480"/>
            <a:ext cx="591480" cy="24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67" name="CustomShape 35"/>
          <p:cNvSpPr/>
          <p:nvPr/>
        </p:nvSpPr>
        <p:spPr>
          <a:xfrm flipV="1">
            <a:off x="7111440" y="5364360"/>
            <a:ext cx="591480" cy="834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68" name="CustomShape 36"/>
          <p:cNvSpPr/>
          <p:nvPr/>
        </p:nvSpPr>
        <p:spPr>
          <a:xfrm flipV="1">
            <a:off x="7111440" y="5918040"/>
            <a:ext cx="591480" cy="28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69" name="CustomShape 37"/>
          <p:cNvSpPr/>
          <p:nvPr/>
        </p:nvSpPr>
        <p:spPr>
          <a:xfrm>
            <a:off x="8794440" y="4907160"/>
            <a:ext cx="300240" cy="196200"/>
          </a:xfrm>
          <a:prstGeom prst="flowChartConnector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70" name="CustomShape 38"/>
          <p:cNvSpPr/>
          <p:nvPr/>
        </p:nvSpPr>
        <p:spPr>
          <a:xfrm>
            <a:off x="8766000" y="5267880"/>
            <a:ext cx="300240" cy="196200"/>
          </a:xfrm>
          <a:prstGeom prst="flowChartConnector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71" name="CustomShape 39"/>
          <p:cNvSpPr/>
          <p:nvPr/>
        </p:nvSpPr>
        <p:spPr>
          <a:xfrm>
            <a:off x="8766000" y="5628600"/>
            <a:ext cx="300240" cy="196200"/>
          </a:xfrm>
          <a:prstGeom prst="flowChartConnector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272" name="CustomShape 40"/>
          <p:cNvSpPr/>
          <p:nvPr/>
        </p:nvSpPr>
        <p:spPr>
          <a:xfrm flipV="1">
            <a:off x="8170200" y="5005440"/>
            <a:ext cx="623880" cy="35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73" name="CustomShape 41"/>
          <p:cNvSpPr/>
          <p:nvPr/>
        </p:nvSpPr>
        <p:spPr>
          <a:xfrm>
            <a:off x="8170200" y="5365080"/>
            <a:ext cx="5954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74" name="CustomShape 42"/>
          <p:cNvSpPr/>
          <p:nvPr/>
        </p:nvSpPr>
        <p:spPr>
          <a:xfrm>
            <a:off x="8170200" y="5365080"/>
            <a:ext cx="595440" cy="36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75" name="CustomShape 43"/>
          <p:cNvSpPr/>
          <p:nvPr/>
        </p:nvSpPr>
        <p:spPr>
          <a:xfrm flipV="1">
            <a:off x="8170200" y="5005440"/>
            <a:ext cx="623880" cy="912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76" name="CustomShape 44"/>
          <p:cNvSpPr/>
          <p:nvPr/>
        </p:nvSpPr>
        <p:spPr>
          <a:xfrm flipV="1">
            <a:off x="8170200" y="5366160"/>
            <a:ext cx="595440" cy="55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77" name="CustomShape 45"/>
          <p:cNvSpPr/>
          <p:nvPr/>
        </p:nvSpPr>
        <p:spPr>
          <a:xfrm flipV="1">
            <a:off x="8170200" y="5726880"/>
            <a:ext cx="595440" cy="191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78" name="CustomShape 46"/>
          <p:cNvSpPr/>
          <p:nvPr/>
        </p:nvSpPr>
        <p:spPr>
          <a:xfrm>
            <a:off x="5585760" y="473004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79" name="CustomShape 47"/>
          <p:cNvSpPr/>
          <p:nvPr/>
        </p:nvSpPr>
        <p:spPr>
          <a:xfrm>
            <a:off x="6644520" y="449064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80" name="CustomShape 48"/>
          <p:cNvSpPr/>
          <p:nvPr/>
        </p:nvSpPr>
        <p:spPr>
          <a:xfrm>
            <a:off x="7703280" y="473292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281" name="CustomShape 49"/>
          <p:cNvSpPr/>
          <p:nvPr/>
        </p:nvSpPr>
        <p:spPr>
          <a:xfrm flipV="1">
            <a:off x="4961520" y="4884840"/>
            <a:ext cx="623880" cy="12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2" name="CustomShape 50"/>
          <p:cNvSpPr/>
          <p:nvPr/>
        </p:nvSpPr>
        <p:spPr>
          <a:xfrm flipV="1">
            <a:off x="4933080" y="4884840"/>
            <a:ext cx="652320" cy="480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3" name="CustomShape 51"/>
          <p:cNvSpPr/>
          <p:nvPr/>
        </p:nvSpPr>
        <p:spPr>
          <a:xfrm flipV="1">
            <a:off x="4933080" y="4884840"/>
            <a:ext cx="652320" cy="841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4" name="CustomShape 52"/>
          <p:cNvSpPr/>
          <p:nvPr/>
        </p:nvSpPr>
        <p:spPr>
          <a:xfrm flipV="1">
            <a:off x="6052680" y="4645080"/>
            <a:ext cx="591480" cy="239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5" name="CustomShape 53"/>
          <p:cNvSpPr/>
          <p:nvPr/>
        </p:nvSpPr>
        <p:spPr>
          <a:xfrm>
            <a:off x="6052680" y="4884840"/>
            <a:ext cx="591480" cy="237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6" name="CustomShape 54"/>
          <p:cNvSpPr/>
          <p:nvPr/>
        </p:nvSpPr>
        <p:spPr>
          <a:xfrm>
            <a:off x="6052680" y="4884840"/>
            <a:ext cx="591480" cy="79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7" name="CustomShape 55"/>
          <p:cNvSpPr/>
          <p:nvPr/>
        </p:nvSpPr>
        <p:spPr>
          <a:xfrm>
            <a:off x="6052680" y="4884840"/>
            <a:ext cx="591480" cy="13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8" name="CustomShape 56"/>
          <p:cNvSpPr/>
          <p:nvPr/>
        </p:nvSpPr>
        <p:spPr>
          <a:xfrm flipV="1">
            <a:off x="6052680" y="4644360"/>
            <a:ext cx="591480" cy="71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89" name="CustomShape 57"/>
          <p:cNvSpPr/>
          <p:nvPr/>
        </p:nvSpPr>
        <p:spPr>
          <a:xfrm flipV="1">
            <a:off x="6052680" y="4644360"/>
            <a:ext cx="591480" cy="127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0" name="CustomShape 58"/>
          <p:cNvSpPr/>
          <p:nvPr/>
        </p:nvSpPr>
        <p:spPr>
          <a:xfrm flipV="1">
            <a:off x="6052680" y="4645080"/>
            <a:ext cx="591480" cy="179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1" name="CustomShape 59"/>
          <p:cNvSpPr/>
          <p:nvPr/>
        </p:nvSpPr>
        <p:spPr>
          <a:xfrm>
            <a:off x="7111440" y="4645080"/>
            <a:ext cx="591480" cy="241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2" name="CustomShape 60"/>
          <p:cNvSpPr/>
          <p:nvPr/>
        </p:nvSpPr>
        <p:spPr>
          <a:xfrm>
            <a:off x="7111440" y="4645080"/>
            <a:ext cx="5914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3" name="CustomShape 61"/>
          <p:cNvSpPr/>
          <p:nvPr/>
        </p:nvSpPr>
        <p:spPr>
          <a:xfrm>
            <a:off x="7111440" y="4645080"/>
            <a:ext cx="591480" cy="127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4" name="CustomShape 62"/>
          <p:cNvSpPr/>
          <p:nvPr/>
        </p:nvSpPr>
        <p:spPr>
          <a:xfrm flipV="1">
            <a:off x="7111440" y="4886640"/>
            <a:ext cx="591480" cy="235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5" name="CustomShape 63"/>
          <p:cNvSpPr/>
          <p:nvPr/>
        </p:nvSpPr>
        <p:spPr>
          <a:xfrm flipV="1">
            <a:off x="7111440" y="4886640"/>
            <a:ext cx="591480" cy="78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6" name="CustomShape 64"/>
          <p:cNvSpPr/>
          <p:nvPr/>
        </p:nvSpPr>
        <p:spPr>
          <a:xfrm flipV="1">
            <a:off x="7111440" y="4887360"/>
            <a:ext cx="591480" cy="131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7" name="CustomShape 65"/>
          <p:cNvSpPr/>
          <p:nvPr/>
        </p:nvSpPr>
        <p:spPr>
          <a:xfrm>
            <a:off x="8170200" y="4887360"/>
            <a:ext cx="623880" cy="117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8" name="CustomShape 66"/>
          <p:cNvSpPr/>
          <p:nvPr/>
        </p:nvSpPr>
        <p:spPr>
          <a:xfrm>
            <a:off x="8170200" y="4887360"/>
            <a:ext cx="595440" cy="478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299" name="CustomShape 67"/>
          <p:cNvSpPr/>
          <p:nvPr/>
        </p:nvSpPr>
        <p:spPr>
          <a:xfrm>
            <a:off x="8170200" y="4887360"/>
            <a:ext cx="595440" cy="838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00" name="CustomShape 68"/>
          <p:cNvSpPr/>
          <p:nvPr/>
        </p:nvSpPr>
        <p:spPr>
          <a:xfrm>
            <a:off x="5585760" y="4300920"/>
            <a:ext cx="466560" cy="3088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01" name="CustomShape 69"/>
          <p:cNvSpPr/>
          <p:nvPr/>
        </p:nvSpPr>
        <p:spPr>
          <a:xfrm flipV="1">
            <a:off x="4961520" y="4454640"/>
            <a:ext cx="623880" cy="54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02" name="CustomShape 70"/>
          <p:cNvSpPr/>
          <p:nvPr/>
        </p:nvSpPr>
        <p:spPr>
          <a:xfrm flipV="1">
            <a:off x="4933080" y="4454640"/>
            <a:ext cx="652320" cy="91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03" name="CustomShape 71"/>
          <p:cNvSpPr/>
          <p:nvPr/>
        </p:nvSpPr>
        <p:spPr>
          <a:xfrm flipV="1">
            <a:off x="4933080" y="4454640"/>
            <a:ext cx="652320" cy="1271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04" name="CustomShape 72"/>
          <p:cNvSpPr/>
          <p:nvPr/>
        </p:nvSpPr>
        <p:spPr>
          <a:xfrm>
            <a:off x="6052680" y="4455360"/>
            <a:ext cx="591480" cy="18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05" name="CustomShape 73"/>
          <p:cNvSpPr/>
          <p:nvPr/>
        </p:nvSpPr>
        <p:spPr>
          <a:xfrm>
            <a:off x="6052680" y="4455360"/>
            <a:ext cx="591480" cy="66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06" name="CustomShape 74"/>
          <p:cNvSpPr/>
          <p:nvPr/>
        </p:nvSpPr>
        <p:spPr>
          <a:xfrm>
            <a:off x="6052680" y="4455360"/>
            <a:ext cx="591480" cy="122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07" name="CustomShape 75"/>
          <p:cNvSpPr/>
          <p:nvPr/>
        </p:nvSpPr>
        <p:spPr>
          <a:xfrm>
            <a:off x="6052680" y="4455360"/>
            <a:ext cx="591480" cy="174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08" name="CustomShape 76"/>
          <p:cNvSpPr/>
          <p:nvPr/>
        </p:nvSpPr>
        <p:spPr>
          <a:xfrm>
            <a:off x="2726640" y="2527200"/>
            <a:ext cx="240120" cy="25488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09" name="CustomShape 77"/>
          <p:cNvSpPr/>
          <p:nvPr/>
        </p:nvSpPr>
        <p:spPr>
          <a:xfrm>
            <a:off x="2703960" y="2994840"/>
            <a:ext cx="240120" cy="25488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0" name="CustomShape 78"/>
          <p:cNvSpPr/>
          <p:nvPr/>
        </p:nvSpPr>
        <p:spPr>
          <a:xfrm>
            <a:off x="2703960" y="3462840"/>
            <a:ext cx="240120" cy="25488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11" name="CustomShape 79"/>
          <p:cNvSpPr/>
          <p:nvPr/>
        </p:nvSpPr>
        <p:spPr>
          <a:xfrm>
            <a:off x="3506400" y="2200320"/>
            <a:ext cx="372600" cy="4006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12" name="CustomShape 80"/>
          <p:cNvSpPr/>
          <p:nvPr/>
        </p:nvSpPr>
        <p:spPr>
          <a:xfrm>
            <a:off x="3506400" y="2918520"/>
            <a:ext cx="372600" cy="4006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13" name="CustomShape 81"/>
          <p:cNvSpPr/>
          <p:nvPr/>
        </p:nvSpPr>
        <p:spPr>
          <a:xfrm>
            <a:off x="3506400" y="3636360"/>
            <a:ext cx="372600" cy="4006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14" name="CustomShape 82"/>
          <p:cNvSpPr/>
          <p:nvPr/>
        </p:nvSpPr>
        <p:spPr>
          <a:xfrm flipV="1">
            <a:off x="2967120" y="2400840"/>
            <a:ext cx="538920" cy="253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15" name="CustomShape 83"/>
          <p:cNvSpPr/>
          <p:nvPr/>
        </p:nvSpPr>
        <p:spPr>
          <a:xfrm>
            <a:off x="2967120" y="2654640"/>
            <a:ext cx="538920" cy="463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16" name="CustomShape 84"/>
          <p:cNvSpPr/>
          <p:nvPr/>
        </p:nvSpPr>
        <p:spPr>
          <a:xfrm>
            <a:off x="2967120" y="2654640"/>
            <a:ext cx="538920" cy="118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17" name="CustomShape 85"/>
          <p:cNvSpPr/>
          <p:nvPr/>
        </p:nvSpPr>
        <p:spPr>
          <a:xfrm flipV="1">
            <a:off x="2944440" y="2400840"/>
            <a:ext cx="561600" cy="72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18" name="CustomShape 86"/>
          <p:cNvSpPr/>
          <p:nvPr/>
        </p:nvSpPr>
        <p:spPr>
          <a:xfrm flipV="1">
            <a:off x="2944440" y="3118320"/>
            <a:ext cx="56160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19" name="CustomShape 87"/>
          <p:cNvSpPr/>
          <p:nvPr/>
        </p:nvSpPr>
        <p:spPr>
          <a:xfrm>
            <a:off x="2944440" y="3122640"/>
            <a:ext cx="561600" cy="71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20" name="CustomShape 88"/>
          <p:cNvSpPr/>
          <p:nvPr/>
        </p:nvSpPr>
        <p:spPr>
          <a:xfrm flipV="1">
            <a:off x="2944440" y="2400120"/>
            <a:ext cx="561600" cy="1189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21" name="CustomShape 89"/>
          <p:cNvSpPr/>
          <p:nvPr/>
        </p:nvSpPr>
        <p:spPr>
          <a:xfrm flipV="1">
            <a:off x="2944440" y="3119040"/>
            <a:ext cx="561600" cy="47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22" name="CustomShape 90"/>
          <p:cNvSpPr/>
          <p:nvPr/>
        </p:nvSpPr>
        <p:spPr>
          <a:xfrm>
            <a:off x="2944440" y="3590280"/>
            <a:ext cx="561600" cy="24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23" name="CustomShape 91"/>
          <p:cNvSpPr/>
          <p:nvPr/>
        </p:nvSpPr>
        <p:spPr>
          <a:xfrm>
            <a:off x="4352400" y="2200320"/>
            <a:ext cx="372600" cy="4006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24" name="CustomShape 92"/>
          <p:cNvSpPr/>
          <p:nvPr/>
        </p:nvSpPr>
        <p:spPr>
          <a:xfrm>
            <a:off x="4352400" y="2918520"/>
            <a:ext cx="372600" cy="4006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25" name="CustomShape 93"/>
          <p:cNvSpPr/>
          <p:nvPr/>
        </p:nvSpPr>
        <p:spPr>
          <a:xfrm>
            <a:off x="4352400" y="3636360"/>
            <a:ext cx="372600" cy="4006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26" name="CustomShape 94"/>
          <p:cNvSpPr/>
          <p:nvPr/>
        </p:nvSpPr>
        <p:spPr>
          <a:xfrm>
            <a:off x="3879720" y="2400840"/>
            <a:ext cx="47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27" name="CustomShape 95"/>
          <p:cNvSpPr/>
          <p:nvPr/>
        </p:nvSpPr>
        <p:spPr>
          <a:xfrm>
            <a:off x="3879720" y="2400840"/>
            <a:ext cx="472680" cy="71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28" name="CustomShape 96"/>
          <p:cNvSpPr/>
          <p:nvPr/>
        </p:nvSpPr>
        <p:spPr>
          <a:xfrm>
            <a:off x="3879720" y="2400840"/>
            <a:ext cx="472680" cy="14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29" name="CustomShape 97"/>
          <p:cNvSpPr/>
          <p:nvPr/>
        </p:nvSpPr>
        <p:spPr>
          <a:xfrm flipV="1">
            <a:off x="3879720" y="2400840"/>
            <a:ext cx="472680" cy="71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30" name="CustomShape 98"/>
          <p:cNvSpPr/>
          <p:nvPr/>
        </p:nvSpPr>
        <p:spPr>
          <a:xfrm>
            <a:off x="3929400" y="3115440"/>
            <a:ext cx="42264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31" name="CustomShape 99"/>
          <p:cNvSpPr/>
          <p:nvPr/>
        </p:nvSpPr>
        <p:spPr>
          <a:xfrm>
            <a:off x="3879720" y="3119040"/>
            <a:ext cx="472680" cy="71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32" name="CustomShape 100"/>
          <p:cNvSpPr/>
          <p:nvPr/>
        </p:nvSpPr>
        <p:spPr>
          <a:xfrm flipV="1">
            <a:off x="3879720" y="2400120"/>
            <a:ext cx="472680" cy="1436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33" name="CustomShape 101"/>
          <p:cNvSpPr/>
          <p:nvPr/>
        </p:nvSpPr>
        <p:spPr>
          <a:xfrm flipV="1">
            <a:off x="3879720" y="3119040"/>
            <a:ext cx="472680" cy="71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34" name="CustomShape 102"/>
          <p:cNvSpPr/>
          <p:nvPr/>
        </p:nvSpPr>
        <p:spPr>
          <a:xfrm>
            <a:off x="3879720" y="3836880"/>
            <a:ext cx="4726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35" name="CustomShape 103"/>
          <p:cNvSpPr/>
          <p:nvPr/>
        </p:nvSpPr>
        <p:spPr>
          <a:xfrm>
            <a:off x="5198400" y="2203920"/>
            <a:ext cx="372600" cy="4006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6" name="CustomShape 104"/>
          <p:cNvSpPr/>
          <p:nvPr/>
        </p:nvSpPr>
        <p:spPr>
          <a:xfrm>
            <a:off x="5198400" y="2922120"/>
            <a:ext cx="372600" cy="4006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7" name="CustomShape 105"/>
          <p:cNvSpPr/>
          <p:nvPr/>
        </p:nvSpPr>
        <p:spPr>
          <a:xfrm>
            <a:off x="5198400" y="3639960"/>
            <a:ext cx="372600" cy="40068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38" name="CustomShape 106"/>
          <p:cNvSpPr/>
          <p:nvPr/>
        </p:nvSpPr>
        <p:spPr>
          <a:xfrm>
            <a:off x="4725360" y="2400840"/>
            <a:ext cx="47268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39" name="CustomShape 107"/>
          <p:cNvSpPr/>
          <p:nvPr/>
        </p:nvSpPr>
        <p:spPr>
          <a:xfrm>
            <a:off x="4725360" y="2400840"/>
            <a:ext cx="472680" cy="72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40" name="CustomShape 108"/>
          <p:cNvSpPr/>
          <p:nvPr/>
        </p:nvSpPr>
        <p:spPr>
          <a:xfrm>
            <a:off x="4725360" y="2400840"/>
            <a:ext cx="472680" cy="1439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41" name="CustomShape 109"/>
          <p:cNvSpPr/>
          <p:nvPr/>
        </p:nvSpPr>
        <p:spPr>
          <a:xfrm flipV="1">
            <a:off x="4725360" y="2404440"/>
            <a:ext cx="472680" cy="71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42" name="CustomShape 110"/>
          <p:cNvSpPr/>
          <p:nvPr/>
        </p:nvSpPr>
        <p:spPr>
          <a:xfrm>
            <a:off x="4725360" y="3119040"/>
            <a:ext cx="47268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43" name="CustomShape 111"/>
          <p:cNvSpPr/>
          <p:nvPr/>
        </p:nvSpPr>
        <p:spPr>
          <a:xfrm>
            <a:off x="4725360" y="3119040"/>
            <a:ext cx="472680" cy="721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44" name="CustomShape 112"/>
          <p:cNvSpPr/>
          <p:nvPr/>
        </p:nvSpPr>
        <p:spPr>
          <a:xfrm flipV="1">
            <a:off x="4725360" y="2403720"/>
            <a:ext cx="472680" cy="1432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45" name="CustomShape 113"/>
          <p:cNvSpPr/>
          <p:nvPr/>
        </p:nvSpPr>
        <p:spPr>
          <a:xfrm flipV="1">
            <a:off x="4725360" y="3122640"/>
            <a:ext cx="472680" cy="71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46" name="CustomShape 114"/>
          <p:cNvSpPr/>
          <p:nvPr/>
        </p:nvSpPr>
        <p:spPr>
          <a:xfrm>
            <a:off x="4725360" y="3836880"/>
            <a:ext cx="472680" cy="3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47" name="CustomShape 115"/>
          <p:cNvSpPr/>
          <p:nvPr/>
        </p:nvSpPr>
        <p:spPr>
          <a:xfrm>
            <a:off x="6029640" y="2527200"/>
            <a:ext cx="240120" cy="254880"/>
          </a:xfrm>
          <a:prstGeom prst="flowChartConnector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48" name="CustomShape 116"/>
          <p:cNvSpPr/>
          <p:nvPr/>
        </p:nvSpPr>
        <p:spPr>
          <a:xfrm>
            <a:off x="6006960" y="2994840"/>
            <a:ext cx="240120" cy="254880"/>
          </a:xfrm>
          <a:prstGeom prst="flowChartConnector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49" name="CustomShape 117"/>
          <p:cNvSpPr/>
          <p:nvPr/>
        </p:nvSpPr>
        <p:spPr>
          <a:xfrm>
            <a:off x="6006960" y="3462840"/>
            <a:ext cx="240120" cy="254880"/>
          </a:xfrm>
          <a:prstGeom prst="flowChartConnector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50" name="CustomShape 118"/>
          <p:cNvSpPr/>
          <p:nvPr/>
        </p:nvSpPr>
        <p:spPr>
          <a:xfrm>
            <a:off x="5571360" y="2404440"/>
            <a:ext cx="457920" cy="24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1" name="CustomShape 119"/>
          <p:cNvSpPr/>
          <p:nvPr/>
        </p:nvSpPr>
        <p:spPr>
          <a:xfrm>
            <a:off x="5571360" y="2404440"/>
            <a:ext cx="435240" cy="71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2" name="CustomShape 120"/>
          <p:cNvSpPr/>
          <p:nvPr/>
        </p:nvSpPr>
        <p:spPr>
          <a:xfrm>
            <a:off x="5571360" y="2404440"/>
            <a:ext cx="435240" cy="118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3" name="CustomShape 121"/>
          <p:cNvSpPr/>
          <p:nvPr/>
        </p:nvSpPr>
        <p:spPr>
          <a:xfrm flipV="1">
            <a:off x="5571360" y="2654640"/>
            <a:ext cx="457920" cy="46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4" name="CustomShape 122"/>
          <p:cNvSpPr/>
          <p:nvPr/>
        </p:nvSpPr>
        <p:spPr>
          <a:xfrm>
            <a:off x="5571360" y="3122640"/>
            <a:ext cx="4352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5" name="CustomShape 123"/>
          <p:cNvSpPr/>
          <p:nvPr/>
        </p:nvSpPr>
        <p:spPr>
          <a:xfrm>
            <a:off x="5571360" y="3122640"/>
            <a:ext cx="435240" cy="46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6" name="CustomShape 124"/>
          <p:cNvSpPr/>
          <p:nvPr/>
        </p:nvSpPr>
        <p:spPr>
          <a:xfrm flipV="1">
            <a:off x="5571360" y="2653920"/>
            <a:ext cx="457920" cy="1185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7" name="CustomShape 125"/>
          <p:cNvSpPr/>
          <p:nvPr/>
        </p:nvSpPr>
        <p:spPr>
          <a:xfrm flipV="1">
            <a:off x="5571360" y="3122640"/>
            <a:ext cx="435240" cy="717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8" name="CustomShape 126"/>
          <p:cNvSpPr/>
          <p:nvPr/>
        </p:nvSpPr>
        <p:spPr>
          <a:xfrm flipV="1">
            <a:off x="5571360" y="3590280"/>
            <a:ext cx="435240" cy="249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59" name="CustomShape 127"/>
          <p:cNvSpPr/>
          <p:nvPr/>
        </p:nvSpPr>
        <p:spPr>
          <a:xfrm>
            <a:off x="6913080" y="2747880"/>
            <a:ext cx="238680" cy="16704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60" name="CustomShape 128"/>
          <p:cNvSpPr/>
          <p:nvPr/>
        </p:nvSpPr>
        <p:spPr>
          <a:xfrm>
            <a:off x="6890400" y="3054600"/>
            <a:ext cx="238680" cy="16704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61" name="CustomShape 129"/>
          <p:cNvSpPr/>
          <p:nvPr/>
        </p:nvSpPr>
        <p:spPr>
          <a:xfrm>
            <a:off x="6890400" y="3361320"/>
            <a:ext cx="238680" cy="167040"/>
          </a:xfrm>
          <a:prstGeom prst="flowChartConnector">
            <a:avLst/>
          </a:prstGeom>
          <a:solidFill>
            <a:schemeClr val="accent6">
              <a:lumMod val="50000"/>
            </a:schemeClr>
          </a:solidFill>
          <a:ln>
            <a:solidFill>
              <a:schemeClr val="tx1"/>
            </a:solidFill>
            <a:rou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/>
        </p:style>
      </p:sp>
      <p:sp>
        <p:nvSpPr>
          <p:cNvPr id="362" name="CustomShape 130"/>
          <p:cNvSpPr/>
          <p:nvPr/>
        </p:nvSpPr>
        <p:spPr>
          <a:xfrm>
            <a:off x="7647840" y="300348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63" name="CustomShape 131"/>
          <p:cNvSpPr/>
          <p:nvPr/>
        </p:nvSpPr>
        <p:spPr>
          <a:xfrm>
            <a:off x="7647840" y="347436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64" name="CustomShape 132"/>
          <p:cNvSpPr/>
          <p:nvPr/>
        </p:nvSpPr>
        <p:spPr>
          <a:xfrm>
            <a:off x="7647840" y="391896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65" name="CustomShape 133"/>
          <p:cNvSpPr/>
          <p:nvPr/>
        </p:nvSpPr>
        <p:spPr>
          <a:xfrm>
            <a:off x="7151760" y="2831760"/>
            <a:ext cx="49572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66" name="CustomShape 134"/>
          <p:cNvSpPr/>
          <p:nvPr/>
        </p:nvSpPr>
        <p:spPr>
          <a:xfrm>
            <a:off x="7151760" y="2831760"/>
            <a:ext cx="495720" cy="773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67" name="CustomShape 135"/>
          <p:cNvSpPr/>
          <p:nvPr/>
        </p:nvSpPr>
        <p:spPr>
          <a:xfrm>
            <a:off x="7151760" y="2831760"/>
            <a:ext cx="495720" cy="1218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68" name="CustomShape 136"/>
          <p:cNvSpPr/>
          <p:nvPr/>
        </p:nvSpPr>
        <p:spPr>
          <a:xfrm flipV="1">
            <a:off x="7129440" y="3134880"/>
            <a:ext cx="518040" cy="2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69" name="CustomShape 137"/>
          <p:cNvSpPr/>
          <p:nvPr/>
        </p:nvSpPr>
        <p:spPr>
          <a:xfrm>
            <a:off x="7129440" y="3138120"/>
            <a:ext cx="518040" cy="46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70" name="CustomShape 138"/>
          <p:cNvSpPr/>
          <p:nvPr/>
        </p:nvSpPr>
        <p:spPr>
          <a:xfrm>
            <a:off x="7129440" y="3138120"/>
            <a:ext cx="518040" cy="911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71" name="CustomShape 139"/>
          <p:cNvSpPr/>
          <p:nvPr/>
        </p:nvSpPr>
        <p:spPr>
          <a:xfrm flipV="1">
            <a:off x="7129440" y="3134880"/>
            <a:ext cx="518040" cy="30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72" name="CustomShape 140"/>
          <p:cNvSpPr/>
          <p:nvPr/>
        </p:nvSpPr>
        <p:spPr>
          <a:xfrm>
            <a:off x="7129440" y="3444840"/>
            <a:ext cx="518040" cy="160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73" name="CustomShape 141"/>
          <p:cNvSpPr/>
          <p:nvPr/>
        </p:nvSpPr>
        <p:spPr>
          <a:xfrm>
            <a:off x="7129440" y="3444840"/>
            <a:ext cx="518040" cy="60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74" name="CustomShape 142"/>
          <p:cNvSpPr/>
          <p:nvPr/>
        </p:nvSpPr>
        <p:spPr>
          <a:xfrm>
            <a:off x="8489160" y="300348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75" name="CustomShape 143"/>
          <p:cNvSpPr/>
          <p:nvPr/>
        </p:nvSpPr>
        <p:spPr>
          <a:xfrm>
            <a:off x="8489160" y="347436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76" name="CustomShape 144"/>
          <p:cNvSpPr/>
          <p:nvPr/>
        </p:nvSpPr>
        <p:spPr>
          <a:xfrm>
            <a:off x="8489160" y="391896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77" name="CustomShape 145"/>
          <p:cNvSpPr/>
          <p:nvPr/>
        </p:nvSpPr>
        <p:spPr>
          <a:xfrm>
            <a:off x="8019000" y="3134880"/>
            <a:ext cx="469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78" name="CustomShape 146"/>
          <p:cNvSpPr/>
          <p:nvPr/>
        </p:nvSpPr>
        <p:spPr>
          <a:xfrm>
            <a:off x="8019000" y="3134880"/>
            <a:ext cx="469800" cy="47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79" name="CustomShape 147"/>
          <p:cNvSpPr/>
          <p:nvPr/>
        </p:nvSpPr>
        <p:spPr>
          <a:xfrm>
            <a:off x="8019000" y="3134880"/>
            <a:ext cx="469800" cy="9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80" name="CustomShape 148"/>
          <p:cNvSpPr/>
          <p:nvPr/>
        </p:nvSpPr>
        <p:spPr>
          <a:xfrm flipV="1">
            <a:off x="8019000" y="3134160"/>
            <a:ext cx="469800" cy="47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81" name="CustomShape 149"/>
          <p:cNvSpPr/>
          <p:nvPr/>
        </p:nvSpPr>
        <p:spPr>
          <a:xfrm>
            <a:off x="8068320" y="3603600"/>
            <a:ext cx="42012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82" name="CustomShape 150"/>
          <p:cNvSpPr/>
          <p:nvPr/>
        </p:nvSpPr>
        <p:spPr>
          <a:xfrm>
            <a:off x="8019000" y="3605760"/>
            <a:ext cx="469800" cy="44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83" name="CustomShape 151"/>
          <p:cNvSpPr/>
          <p:nvPr/>
        </p:nvSpPr>
        <p:spPr>
          <a:xfrm flipV="1">
            <a:off x="8019000" y="3134880"/>
            <a:ext cx="469800" cy="91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84" name="CustomShape 152"/>
          <p:cNvSpPr/>
          <p:nvPr/>
        </p:nvSpPr>
        <p:spPr>
          <a:xfrm flipV="1">
            <a:off x="8019000" y="3605760"/>
            <a:ext cx="469800" cy="44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85" name="CustomShape 153"/>
          <p:cNvSpPr/>
          <p:nvPr/>
        </p:nvSpPr>
        <p:spPr>
          <a:xfrm>
            <a:off x="8019000" y="4050360"/>
            <a:ext cx="469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86" name="CustomShape 154"/>
          <p:cNvSpPr/>
          <p:nvPr/>
        </p:nvSpPr>
        <p:spPr>
          <a:xfrm>
            <a:off x="9330480" y="300600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87" name="CustomShape 155"/>
          <p:cNvSpPr/>
          <p:nvPr/>
        </p:nvSpPr>
        <p:spPr>
          <a:xfrm>
            <a:off x="9330480" y="347652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88" name="CustomShape 156"/>
          <p:cNvSpPr/>
          <p:nvPr/>
        </p:nvSpPr>
        <p:spPr>
          <a:xfrm>
            <a:off x="9330480" y="392148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389" name="CustomShape 157"/>
          <p:cNvSpPr/>
          <p:nvPr/>
        </p:nvSpPr>
        <p:spPr>
          <a:xfrm>
            <a:off x="8859960" y="3134880"/>
            <a:ext cx="46980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90" name="CustomShape 158"/>
          <p:cNvSpPr/>
          <p:nvPr/>
        </p:nvSpPr>
        <p:spPr>
          <a:xfrm>
            <a:off x="8859960" y="3134880"/>
            <a:ext cx="469800" cy="472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91" name="CustomShape 159"/>
          <p:cNvSpPr/>
          <p:nvPr/>
        </p:nvSpPr>
        <p:spPr>
          <a:xfrm>
            <a:off x="8859960" y="3134880"/>
            <a:ext cx="469800" cy="91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92" name="CustomShape 160"/>
          <p:cNvSpPr/>
          <p:nvPr/>
        </p:nvSpPr>
        <p:spPr>
          <a:xfrm flipV="1">
            <a:off x="8859960" y="3137400"/>
            <a:ext cx="469800" cy="468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93" name="CustomShape 161"/>
          <p:cNvSpPr/>
          <p:nvPr/>
        </p:nvSpPr>
        <p:spPr>
          <a:xfrm>
            <a:off x="8859960" y="3605760"/>
            <a:ext cx="46980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94" name="CustomShape 162"/>
          <p:cNvSpPr/>
          <p:nvPr/>
        </p:nvSpPr>
        <p:spPr>
          <a:xfrm>
            <a:off x="8859960" y="3605760"/>
            <a:ext cx="469800" cy="446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95" name="CustomShape 163"/>
          <p:cNvSpPr/>
          <p:nvPr/>
        </p:nvSpPr>
        <p:spPr>
          <a:xfrm flipV="1">
            <a:off x="8859960" y="3136680"/>
            <a:ext cx="469800" cy="912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96" name="CustomShape 164"/>
          <p:cNvSpPr/>
          <p:nvPr/>
        </p:nvSpPr>
        <p:spPr>
          <a:xfrm flipV="1">
            <a:off x="8859960" y="3608280"/>
            <a:ext cx="469800" cy="442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97" name="CustomShape 165"/>
          <p:cNvSpPr/>
          <p:nvPr/>
        </p:nvSpPr>
        <p:spPr>
          <a:xfrm>
            <a:off x="8859960" y="4050360"/>
            <a:ext cx="46980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398" name="CustomShape 166"/>
          <p:cNvSpPr/>
          <p:nvPr/>
        </p:nvSpPr>
        <p:spPr>
          <a:xfrm>
            <a:off x="10197360" y="2747880"/>
            <a:ext cx="238680" cy="167040"/>
          </a:xfrm>
          <a:prstGeom prst="flowChartConnector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399" name="CustomShape 167"/>
          <p:cNvSpPr/>
          <p:nvPr/>
        </p:nvSpPr>
        <p:spPr>
          <a:xfrm>
            <a:off x="10174680" y="3054600"/>
            <a:ext cx="238680" cy="167040"/>
          </a:xfrm>
          <a:prstGeom prst="flowChartConnector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00" name="CustomShape 168"/>
          <p:cNvSpPr/>
          <p:nvPr/>
        </p:nvSpPr>
        <p:spPr>
          <a:xfrm>
            <a:off x="10174680" y="3361320"/>
            <a:ext cx="238680" cy="167040"/>
          </a:xfrm>
          <a:prstGeom prst="flowChartConnector">
            <a:avLst/>
          </a:prstGeom>
          <a:ln>
            <a:solidFill>
              <a:schemeClr val="tx1"/>
            </a:solidFill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</p:sp>
      <p:sp>
        <p:nvSpPr>
          <p:cNvPr id="401" name="CustomShape 169"/>
          <p:cNvSpPr/>
          <p:nvPr/>
        </p:nvSpPr>
        <p:spPr>
          <a:xfrm flipV="1">
            <a:off x="9701280" y="2831760"/>
            <a:ext cx="495720" cy="305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02" name="CustomShape 170"/>
          <p:cNvSpPr/>
          <p:nvPr/>
        </p:nvSpPr>
        <p:spPr>
          <a:xfrm>
            <a:off x="9701280" y="3137400"/>
            <a:ext cx="473040" cy="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03" name="CustomShape 171"/>
          <p:cNvSpPr/>
          <p:nvPr/>
        </p:nvSpPr>
        <p:spPr>
          <a:xfrm>
            <a:off x="9701280" y="3137400"/>
            <a:ext cx="473040" cy="30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04" name="CustomShape 172"/>
          <p:cNvSpPr/>
          <p:nvPr/>
        </p:nvSpPr>
        <p:spPr>
          <a:xfrm flipV="1">
            <a:off x="9701280" y="2831760"/>
            <a:ext cx="495720" cy="776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05" name="CustomShape 173"/>
          <p:cNvSpPr/>
          <p:nvPr/>
        </p:nvSpPr>
        <p:spPr>
          <a:xfrm flipV="1">
            <a:off x="9701280" y="3138120"/>
            <a:ext cx="473040" cy="46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06" name="CustomShape 174"/>
          <p:cNvSpPr/>
          <p:nvPr/>
        </p:nvSpPr>
        <p:spPr>
          <a:xfrm flipV="1">
            <a:off x="9701280" y="3444840"/>
            <a:ext cx="473040" cy="16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07" name="CustomShape 175"/>
          <p:cNvSpPr/>
          <p:nvPr/>
        </p:nvSpPr>
        <p:spPr>
          <a:xfrm flipV="1">
            <a:off x="9701280" y="2831040"/>
            <a:ext cx="495720" cy="122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08" name="CustomShape 176"/>
          <p:cNvSpPr/>
          <p:nvPr/>
        </p:nvSpPr>
        <p:spPr>
          <a:xfrm flipV="1">
            <a:off x="9701280" y="3137400"/>
            <a:ext cx="47304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09" name="CustomShape 177"/>
          <p:cNvSpPr/>
          <p:nvPr/>
        </p:nvSpPr>
        <p:spPr>
          <a:xfrm flipV="1">
            <a:off x="9701280" y="3444840"/>
            <a:ext cx="473040" cy="60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10" name="CustomShape 178"/>
          <p:cNvSpPr/>
          <p:nvPr/>
        </p:nvSpPr>
        <p:spPr>
          <a:xfrm>
            <a:off x="7647840" y="259740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11" name="CustomShape 179"/>
          <p:cNvSpPr/>
          <p:nvPr/>
        </p:nvSpPr>
        <p:spPr>
          <a:xfrm>
            <a:off x="8489160" y="259740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12" name="CustomShape 180"/>
          <p:cNvSpPr/>
          <p:nvPr/>
        </p:nvSpPr>
        <p:spPr>
          <a:xfrm>
            <a:off x="9330480" y="259992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13" name="CustomShape 181"/>
          <p:cNvSpPr/>
          <p:nvPr/>
        </p:nvSpPr>
        <p:spPr>
          <a:xfrm flipV="1">
            <a:off x="7151760" y="2729160"/>
            <a:ext cx="495720" cy="102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14" name="CustomShape 182"/>
          <p:cNvSpPr/>
          <p:nvPr/>
        </p:nvSpPr>
        <p:spPr>
          <a:xfrm>
            <a:off x="7151760" y="2831760"/>
            <a:ext cx="3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dd482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183"/>
          <p:cNvSpPr/>
          <p:nvPr/>
        </p:nvSpPr>
        <p:spPr>
          <a:xfrm flipV="1">
            <a:off x="7129440" y="2729160"/>
            <a:ext cx="518040" cy="408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16" name="CustomShape 184"/>
          <p:cNvSpPr/>
          <p:nvPr/>
        </p:nvSpPr>
        <p:spPr>
          <a:xfrm flipV="1">
            <a:off x="7129440" y="2729160"/>
            <a:ext cx="518040" cy="715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17" name="CustomShape 185"/>
          <p:cNvSpPr/>
          <p:nvPr/>
        </p:nvSpPr>
        <p:spPr>
          <a:xfrm>
            <a:off x="8019000" y="2729160"/>
            <a:ext cx="469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18" name="CustomShape 186"/>
          <p:cNvSpPr/>
          <p:nvPr/>
        </p:nvSpPr>
        <p:spPr>
          <a:xfrm>
            <a:off x="8019000" y="2729160"/>
            <a:ext cx="469800" cy="40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19" name="CustomShape 187"/>
          <p:cNvSpPr/>
          <p:nvPr/>
        </p:nvSpPr>
        <p:spPr>
          <a:xfrm>
            <a:off x="8019000" y="2729160"/>
            <a:ext cx="469800" cy="87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0" name="CustomShape 188"/>
          <p:cNvSpPr/>
          <p:nvPr/>
        </p:nvSpPr>
        <p:spPr>
          <a:xfrm>
            <a:off x="8019000" y="2729160"/>
            <a:ext cx="469800" cy="13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1" name="CustomShape 189"/>
          <p:cNvSpPr/>
          <p:nvPr/>
        </p:nvSpPr>
        <p:spPr>
          <a:xfrm flipV="1">
            <a:off x="8019000" y="2728440"/>
            <a:ext cx="469800" cy="405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2" name="CustomShape 190"/>
          <p:cNvSpPr/>
          <p:nvPr/>
        </p:nvSpPr>
        <p:spPr>
          <a:xfrm flipV="1">
            <a:off x="8019000" y="2729160"/>
            <a:ext cx="469800" cy="87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3" name="CustomShape 191"/>
          <p:cNvSpPr/>
          <p:nvPr/>
        </p:nvSpPr>
        <p:spPr>
          <a:xfrm flipV="1">
            <a:off x="8019000" y="2729160"/>
            <a:ext cx="469800" cy="132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4" name="CustomShape 192"/>
          <p:cNvSpPr/>
          <p:nvPr/>
        </p:nvSpPr>
        <p:spPr>
          <a:xfrm>
            <a:off x="8859960" y="2729160"/>
            <a:ext cx="46980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5" name="CustomShape 193"/>
          <p:cNvSpPr/>
          <p:nvPr/>
        </p:nvSpPr>
        <p:spPr>
          <a:xfrm>
            <a:off x="8859960" y="2729160"/>
            <a:ext cx="469800" cy="40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6" name="CustomShape 194"/>
          <p:cNvSpPr/>
          <p:nvPr/>
        </p:nvSpPr>
        <p:spPr>
          <a:xfrm>
            <a:off x="8859960" y="2729160"/>
            <a:ext cx="469800" cy="878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7" name="CustomShape 195"/>
          <p:cNvSpPr/>
          <p:nvPr/>
        </p:nvSpPr>
        <p:spPr>
          <a:xfrm>
            <a:off x="8859960" y="2729160"/>
            <a:ext cx="469800" cy="1323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8" name="CustomShape 196"/>
          <p:cNvSpPr/>
          <p:nvPr/>
        </p:nvSpPr>
        <p:spPr>
          <a:xfrm flipV="1">
            <a:off x="8859960" y="2731320"/>
            <a:ext cx="469800" cy="403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29" name="CustomShape 197"/>
          <p:cNvSpPr/>
          <p:nvPr/>
        </p:nvSpPr>
        <p:spPr>
          <a:xfrm flipV="1">
            <a:off x="8859960" y="2731320"/>
            <a:ext cx="469800" cy="874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0" name="CustomShape 198"/>
          <p:cNvSpPr/>
          <p:nvPr/>
        </p:nvSpPr>
        <p:spPr>
          <a:xfrm flipV="1">
            <a:off x="8859960" y="2730600"/>
            <a:ext cx="469800" cy="1318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1" name="CustomShape 199"/>
          <p:cNvSpPr/>
          <p:nvPr/>
        </p:nvSpPr>
        <p:spPr>
          <a:xfrm>
            <a:off x="9701280" y="2731320"/>
            <a:ext cx="495720" cy="100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2" name="CustomShape 200"/>
          <p:cNvSpPr/>
          <p:nvPr/>
        </p:nvSpPr>
        <p:spPr>
          <a:xfrm>
            <a:off x="9701280" y="2731320"/>
            <a:ext cx="473040" cy="406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3" name="CustomShape 201"/>
          <p:cNvSpPr/>
          <p:nvPr/>
        </p:nvSpPr>
        <p:spPr>
          <a:xfrm>
            <a:off x="9701280" y="2731320"/>
            <a:ext cx="473040" cy="713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4" name="CustomShape 202"/>
          <p:cNvSpPr/>
          <p:nvPr/>
        </p:nvSpPr>
        <p:spPr>
          <a:xfrm>
            <a:off x="7647840" y="223272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35" name="CustomShape 203"/>
          <p:cNvSpPr/>
          <p:nvPr/>
        </p:nvSpPr>
        <p:spPr>
          <a:xfrm>
            <a:off x="8489160" y="223272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36" name="CustomShape 204"/>
          <p:cNvSpPr/>
          <p:nvPr/>
        </p:nvSpPr>
        <p:spPr>
          <a:xfrm>
            <a:off x="9330480" y="2234880"/>
            <a:ext cx="370440" cy="262440"/>
          </a:xfrm>
          <a:prstGeom prst="flowChartConnector">
            <a:avLst/>
          </a:prstGeom>
          <a:solidFill>
            <a:srgbClr val="00b0f0"/>
          </a:solidFill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</p:sp>
      <p:sp>
        <p:nvSpPr>
          <p:cNvPr id="437" name="CustomShape 205"/>
          <p:cNvSpPr/>
          <p:nvPr/>
        </p:nvSpPr>
        <p:spPr>
          <a:xfrm flipV="1">
            <a:off x="7151760" y="2364120"/>
            <a:ext cx="495720" cy="46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8" name="CustomShape 206"/>
          <p:cNvSpPr/>
          <p:nvPr/>
        </p:nvSpPr>
        <p:spPr>
          <a:xfrm flipV="1">
            <a:off x="7129440" y="2364120"/>
            <a:ext cx="518040" cy="774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39" name="CustomShape 207"/>
          <p:cNvSpPr/>
          <p:nvPr/>
        </p:nvSpPr>
        <p:spPr>
          <a:xfrm flipV="1">
            <a:off x="7129440" y="2364120"/>
            <a:ext cx="518040" cy="108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0" name="CustomShape 208"/>
          <p:cNvSpPr/>
          <p:nvPr/>
        </p:nvSpPr>
        <p:spPr>
          <a:xfrm>
            <a:off x="8019000" y="2364120"/>
            <a:ext cx="4698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1" name="CustomShape 209"/>
          <p:cNvSpPr/>
          <p:nvPr/>
        </p:nvSpPr>
        <p:spPr>
          <a:xfrm>
            <a:off x="8019000" y="2364120"/>
            <a:ext cx="46980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2" name="CustomShape 210"/>
          <p:cNvSpPr/>
          <p:nvPr/>
        </p:nvSpPr>
        <p:spPr>
          <a:xfrm>
            <a:off x="8019000" y="2364120"/>
            <a:ext cx="469800" cy="77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3" name="CustomShape 211"/>
          <p:cNvSpPr/>
          <p:nvPr/>
        </p:nvSpPr>
        <p:spPr>
          <a:xfrm>
            <a:off x="8019000" y="2364120"/>
            <a:ext cx="469800" cy="12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4" name="CustomShape 212"/>
          <p:cNvSpPr/>
          <p:nvPr/>
        </p:nvSpPr>
        <p:spPr>
          <a:xfrm>
            <a:off x="8019000" y="2364120"/>
            <a:ext cx="469800" cy="168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5" name="CustomShape 213"/>
          <p:cNvSpPr/>
          <p:nvPr/>
        </p:nvSpPr>
        <p:spPr>
          <a:xfrm flipV="1">
            <a:off x="8019000" y="2363400"/>
            <a:ext cx="469800" cy="36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6" name="CustomShape 214"/>
          <p:cNvSpPr/>
          <p:nvPr/>
        </p:nvSpPr>
        <p:spPr>
          <a:xfrm flipV="1">
            <a:off x="8019000" y="2363400"/>
            <a:ext cx="469800" cy="77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7" name="CustomShape 215"/>
          <p:cNvSpPr/>
          <p:nvPr/>
        </p:nvSpPr>
        <p:spPr>
          <a:xfrm flipV="1">
            <a:off x="8019000" y="2364120"/>
            <a:ext cx="469800" cy="1241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8" name="CustomShape 216"/>
          <p:cNvSpPr/>
          <p:nvPr/>
        </p:nvSpPr>
        <p:spPr>
          <a:xfrm flipV="1">
            <a:off x="8019000" y="2364120"/>
            <a:ext cx="469800" cy="1686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49" name="CustomShape 217"/>
          <p:cNvSpPr/>
          <p:nvPr/>
        </p:nvSpPr>
        <p:spPr>
          <a:xfrm>
            <a:off x="8859960" y="2364120"/>
            <a:ext cx="469800" cy="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0" name="CustomShape 218"/>
          <p:cNvSpPr/>
          <p:nvPr/>
        </p:nvSpPr>
        <p:spPr>
          <a:xfrm>
            <a:off x="8859960" y="2364120"/>
            <a:ext cx="469800" cy="366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1" name="CustomShape 219"/>
          <p:cNvSpPr/>
          <p:nvPr/>
        </p:nvSpPr>
        <p:spPr>
          <a:xfrm>
            <a:off x="8859960" y="2364120"/>
            <a:ext cx="469800" cy="772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2" name="CustomShape 220"/>
          <p:cNvSpPr/>
          <p:nvPr/>
        </p:nvSpPr>
        <p:spPr>
          <a:xfrm>
            <a:off x="8859960" y="2364120"/>
            <a:ext cx="469800" cy="124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3" name="CustomShape 221"/>
          <p:cNvSpPr/>
          <p:nvPr/>
        </p:nvSpPr>
        <p:spPr>
          <a:xfrm>
            <a:off x="8859960" y="2364120"/>
            <a:ext cx="469800" cy="1688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4" name="CustomShape 222"/>
          <p:cNvSpPr/>
          <p:nvPr/>
        </p:nvSpPr>
        <p:spPr>
          <a:xfrm flipV="1">
            <a:off x="8859960" y="2366280"/>
            <a:ext cx="469800" cy="36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5" name="CustomShape 223"/>
          <p:cNvSpPr/>
          <p:nvPr/>
        </p:nvSpPr>
        <p:spPr>
          <a:xfrm flipV="1">
            <a:off x="8859960" y="2366280"/>
            <a:ext cx="469800" cy="768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6" name="CustomShape 224"/>
          <p:cNvSpPr/>
          <p:nvPr/>
        </p:nvSpPr>
        <p:spPr>
          <a:xfrm flipV="1">
            <a:off x="8859960" y="2366280"/>
            <a:ext cx="469800" cy="1239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7" name="CustomShape 225"/>
          <p:cNvSpPr/>
          <p:nvPr/>
        </p:nvSpPr>
        <p:spPr>
          <a:xfrm flipV="1">
            <a:off x="8859960" y="2365560"/>
            <a:ext cx="469800" cy="1683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8" name="CustomShape 226"/>
          <p:cNvSpPr/>
          <p:nvPr/>
        </p:nvSpPr>
        <p:spPr>
          <a:xfrm>
            <a:off x="9701280" y="2366280"/>
            <a:ext cx="495720" cy="46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59" name="CustomShape 227"/>
          <p:cNvSpPr/>
          <p:nvPr/>
        </p:nvSpPr>
        <p:spPr>
          <a:xfrm>
            <a:off x="9701280" y="2366280"/>
            <a:ext cx="507960" cy="830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  <p:sp>
        <p:nvSpPr>
          <p:cNvPr id="460" name="CustomShape 228"/>
          <p:cNvSpPr/>
          <p:nvPr/>
        </p:nvSpPr>
        <p:spPr>
          <a:xfrm>
            <a:off x="9701280" y="2366280"/>
            <a:ext cx="473040" cy="107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38100" dir="5400000" dist="25400" rotWithShape="0">
              <a:srgbClr val="000000">
                <a:alpha val="25000"/>
              </a:srgbClr>
            </a:outerShdw>
          </a:effectLst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Neural Network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Backpropagation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62" name="Picture 2" descr=""/>
          <p:cNvPicPr/>
          <p:nvPr/>
        </p:nvPicPr>
        <p:blipFill>
          <a:blip r:embed="rId1"/>
          <a:stretch/>
        </p:blipFill>
        <p:spPr>
          <a:xfrm>
            <a:off x="1814760" y="1632240"/>
            <a:ext cx="9294120" cy="522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Neural Network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Backpropagation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64" name="Picture 3" descr=""/>
          <p:cNvPicPr/>
          <p:nvPr/>
        </p:nvPicPr>
        <p:blipFill>
          <a:blip r:embed="rId1"/>
          <a:stretch/>
        </p:blipFill>
        <p:spPr>
          <a:xfrm>
            <a:off x="2593080" y="1775880"/>
            <a:ext cx="6550560" cy="488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Neural Network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Optimization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66" name="Picture 2" descr=""/>
          <p:cNvPicPr/>
          <p:nvPr/>
        </p:nvPicPr>
        <p:blipFill>
          <a:blip r:embed="rId1"/>
          <a:stretch/>
        </p:blipFill>
        <p:spPr>
          <a:xfrm>
            <a:off x="1937880" y="1793880"/>
            <a:ext cx="9007200" cy="506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Neural Network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Optimization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68" name="TextShape 2"/>
          <p:cNvSpPr txBox="1"/>
          <p:nvPr/>
        </p:nvSpPr>
        <p:spPr>
          <a:xfrm>
            <a:off x="2593080" y="2080800"/>
            <a:ext cx="661896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Stochastic gradient descent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Momentum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Nesterov accelerated gradient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Adagrad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Adadelta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RMSprop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Adam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Neural Network Basics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2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Optimization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70" name="Picture 5" descr=""/>
          <p:cNvPicPr/>
          <p:nvPr/>
        </p:nvPicPr>
        <p:blipFill>
          <a:blip r:embed="rId1"/>
          <a:stretch/>
        </p:blipFill>
        <p:spPr>
          <a:xfrm>
            <a:off x="6368400" y="1844640"/>
            <a:ext cx="5523840" cy="4276440"/>
          </a:xfrm>
          <a:prstGeom prst="rect">
            <a:avLst/>
          </a:prstGeom>
          <a:ln>
            <a:noFill/>
          </a:ln>
        </p:spPr>
      </p:pic>
      <p:pic>
        <p:nvPicPr>
          <p:cNvPr id="471" name="Picture 6" descr=""/>
          <p:cNvPicPr/>
          <p:nvPr/>
        </p:nvPicPr>
        <p:blipFill>
          <a:blip r:embed="rId2"/>
          <a:stretch/>
        </p:blipFill>
        <p:spPr>
          <a:xfrm>
            <a:off x="700200" y="1844640"/>
            <a:ext cx="5523840" cy="427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Installation Softwares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3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 Anaconda (Including Spyder + Python)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 tensorflow, tensorflow_gpu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Topics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35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Machine Learning Basics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Deep Learning Basics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Neural Network Basics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Installation Softwares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2800" spc="-1" strike="noStrike">
                <a:solidFill>
                  <a:srgbClr val="dc5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Tensorflow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Installation Softwares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 Anaconda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5311080" y="1383840"/>
            <a:ext cx="4074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https://repo.continuum.io/archive/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6" name="Picture 6" descr=""/>
          <p:cNvPicPr/>
          <p:nvPr/>
        </p:nvPicPr>
        <p:blipFill>
          <a:blip r:embed="rId2"/>
          <a:stretch/>
        </p:blipFill>
        <p:spPr>
          <a:xfrm>
            <a:off x="2593080" y="1905120"/>
            <a:ext cx="7984800" cy="4992840"/>
          </a:xfrm>
          <a:prstGeom prst="rect">
            <a:avLst/>
          </a:prstGeom>
          <a:ln>
            <a:noFill/>
          </a:ln>
        </p:spPr>
      </p:pic>
      <p:sp>
        <p:nvSpPr>
          <p:cNvPr id="477" name="CustomShape 3"/>
          <p:cNvSpPr/>
          <p:nvPr/>
        </p:nvSpPr>
        <p:spPr>
          <a:xfrm>
            <a:off x="6579360" y="295200"/>
            <a:ext cx="563868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3"/>
              </a:rPr>
              <a:t>https://www.dataquest.io/blog/pydata-windows</a:t>
            </a:r>
            <a:r>
              <a:rPr b="0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4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Installation Softwares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4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 Anaconda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1749600" y="1743480"/>
            <a:ext cx="88254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Installation Guide  </a:t>
            </a:r>
            <a:r>
              <a:rPr b="1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https</a:t>
            </a:r>
            <a:r>
              <a:rPr b="1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://www.dataquest.io/blog/pydata-windows</a:t>
            </a:r>
            <a:r>
              <a:rPr b="1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3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0" name="Picture 2" descr=""/>
          <p:cNvPicPr/>
          <p:nvPr/>
        </p:nvPicPr>
        <p:blipFill>
          <a:blip r:embed="rId4"/>
          <a:stretch/>
        </p:blipFill>
        <p:spPr>
          <a:xfrm>
            <a:off x="6539040" y="2228040"/>
            <a:ext cx="5418720" cy="4313880"/>
          </a:xfrm>
          <a:prstGeom prst="rect">
            <a:avLst/>
          </a:prstGeom>
          <a:ln>
            <a:noFill/>
          </a:ln>
        </p:spPr>
      </p:pic>
      <p:pic>
        <p:nvPicPr>
          <p:cNvPr id="481" name="Picture 3" descr=""/>
          <p:cNvPicPr/>
          <p:nvPr/>
        </p:nvPicPr>
        <p:blipFill>
          <a:blip r:embed="rId5"/>
          <a:stretch/>
        </p:blipFill>
        <p:spPr>
          <a:xfrm>
            <a:off x="1527840" y="2275560"/>
            <a:ext cx="5314680" cy="421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Installation Softwares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 tensorflow Linux &amp; Windows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3" name="CustomShape 2"/>
          <p:cNvSpPr/>
          <p:nvPr/>
        </p:nvSpPr>
        <p:spPr>
          <a:xfrm>
            <a:off x="1269360" y="1905120"/>
            <a:ext cx="10467360" cy="25585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Linux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download </a:t>
            </a:r>
            <a:r>
              <a:rPr b="0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tensorflow-1.4.0-cp35-cp35m-manylinux1_x86_64.whl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from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https://</a:t>
            </a:r>
            <a:r>
              <a:rPr b="0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3"/>
              </a:rPr>
              <a:t>pypi.python.org/pypi/tensorflow/1.4.0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$ conda create –n tf14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$ source activate t14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$ pip install --ignore-installed --upgrade tensorflow-1.4.0-cp35-cp35m-manylinux1_x86_64.whl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3"/>
          <p:cNvSpPr/>
          <p:nvPr/>
        </p:nvSpPr>
        <p:spPr>
          <a:xfrm>
            <a:off x="1269360" y="4340160"/>
            <a:ext cx="10467360" cy="2284920"/>
          </a:xfrm>
          <a:prstGeom prst="rect">
            <a:avLst/>
          </a:prstGeom>
          <a:ln>
            <a:rou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Windows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download </a:t>
            </a:r>
            <a:r>
              <a:rPr b="0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4"/>
              </a:rPr>
              <a:t>tensorflow-1.4.0-cp35-cp35m-win_amd64.whl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 from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5"/>
              </a:rPr>
              <a:t>https://</a:t>
            </a:r>
            <a:r>
              <a:rPr b="0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6"/>
              </a:rPr>
              <a:t>pypi.python.org/pypi/tensorflow/1.4.0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$ conda create –n tf14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$ activate t14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$ pip install --ignore-installed --upgrade tensorflow-1.4.0-cp35-cp35m-win_amd64.whl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Installation Softwares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Install tensorflow_gpu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6" name="CustomShape 2"/>
          <p:cNvSpPr/>
          <p:nvPr/>
        </p:nvSpPr>
        <p:spPr>
          <a:xfrm>
            <a:off x="2593080" y="2380320"/>
            <a:ext cx="77878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1"/>
              </a:rPr>
              <a:t>https://</a:t>
            </a:r>
            <a:r>
              <a:rPr b="1" lang="en-US" sz="1800" spc="-1" strike="noStrike" u="sng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entury Gothic"/>
                <a:hlinkClick r:id="rId2"/>
              </a:rPr>
              <a:t>github.com/m-nasiri/tensorflow/tree/master/tensorflow-gpu-install-ubuntu-16.04-cuda9.0-cudnn7.0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c5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Tensorflow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88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Tensorflow Graph Components (Placeholder, Variables, Constant, Operation)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 tensorflow code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 regression project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 classification project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Assignment (Design A MLP Model for MNIST Dataset)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c5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Tensorflow</a:t>
            </a:r>
            <a:r>
              <a:rPr b="1" lang="en-US" sz="3600" spc="-1" strike="noStrike">
                <a:solidFill>
                  <a:srgbClr val="dc5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28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Tensorflow Graph Components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90" name="Picture 2" descr=""/>
          <p:cNvPicPr/>
          <p:nvPr/>
        </p:nvPicPr>
        <p:blipFill>
          <a:blip r:embed="rId1"/>
          <a:stretch/>
        </p:blipFill>
        <p:spPr>
          <a:xfrm>
            <a:off x="2199240" y="1803960"/>
            <a:ext cx="3068640" cy="4206240"/>
          </a:xfrm>
          <a:prstGeom prst="rect">
            <a:avLst/>
          </a:prstGeom>
          <a:ln>
            <a:noFill/>
          </a:ln>
        </p:spPr>
      </p:pic>
      <p:sp>
        <p:nvSpPr>
          <p:cNvPr id="491" name="CustomShape 2"/>
          <p:cNvSpPr/>
          <p:nvPr/>
        </p:nvSpPr>
        <p:spPr>
          <a:xfrm>
            <a:off x="4151880" y="5948280"/>
            <a:ext cx="1699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Placeholder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2084760" y="5948280"/>
            <a:ext cx="1373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Variables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3" name="CustomShape 4"/>
          <p:cNvSpPr/>
          <p:nvPr/>
        </p:nvSpPr>
        <p:spPr>
          <a:xfrm>
            <a:off x="1452960" y="4633560"/>
            <a:ext cx="1373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Variables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5"/>
          <p:cNvSpPr/>
          <p:nvPr/>
        </p:nvSpPr>
        <p:spPr>
          <a:xfrm>
            <a:off x="4534560" y="4240800"/>
            <a:ext cx="1467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5" name="CustomShape 6"/>
          <p:cNvSpPr/>
          <p:nvPr/>
        </p:nvSpPr>
        <p:spPr>
          <a:xfrm>
            <a:off x="4534560" y="3160800"/>
            <a:ext cx="1467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6" name="CustomShape 7"/>
          <p:cNvSpPr/>
          <p:nvPr/>
        </p:nvSpPr>
        <p:spPr>
          <a:xfrm>
            <a:off x="4541040" y="2027160"/>
            <a:ext cx="1467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Operation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7" name="Picture 13" descr=""/>
          <p:cNvPicPr/>
          <p:nvPr/>
        </p:nvPicPr>
        <p:blipFill>
          <a:blip r:embed="rId2"/>
          <a:stretch/>
        </p:blipFill>
        <p:spPr>
          <a:xfrm>
            <a:off x="6288840" y="1708560"/>
            <a:ext cx="5609160" cy="514908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c5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Tensorflow</a:t>
            </a:r>
            <a:r>
              <a:rPr b="1" lang="en-US" sz="3600" spc="-1" strike="noStrike">
                <a:solidFill>
                  <a:srgbClr val="dc5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 regression &amp; classification project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 regression project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Simple classification project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Assignment (Design A MLP Model for MNIST Dataset)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dc5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Tensorflow</a:t>
            </a:r>
            <a:r>
              <a:rPr b="1" lang="en-US" sz="3600" spc="-1" strike="noStrike">
                <a:solidFill>
                  <a:srgbClr val="dc5f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2589120" y="2133720"/>
            <a:ext cx="8915040" cy="3777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0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Assignment (Design A MLP Model for MNIST Dataset)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 (History)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7" name="Picture 4" descr=""/>
          <p:cNvPicPr/>
          <p:nvPr/>
        </p:nvPicPr>
        <p:blipFill>
          <a:blip r:embed="rId1"/>
          <a:stretch/>
        </p:blipFill>
        <p:spPr>
          <a:xfrm>
            <a:off x="1146240" y="1394640"/>
            <a:ext cx="9716760" cy="546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 (History)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39" name="Picture 4" descr=""/>
          <p:cNvPicPr/>
          <p:nvPr/>
        </p:nvPicPr>
        <p:blipFill>
          <a:blip r:embed="rId1"/>
          <a:stretch/>
        </p:blipFill>
        <p:spPr>
          <a:xfrm>
            <a:off x="1146240" y="1394640"/>
            <a:ext cx="9716760" cy="5463000"/>
          </a:xfrm>
          <a:prstGeom prst="rect">
            <a:avLst/>
          </a:prstGeom>
          <a:ln>
            <a:noFill/>
          </a:ln>
        </p:spPr>
      </p:pic>
      <p:pic>
        <p:nvPicPr>
          <p:cNvPr id="140" name="Picture 2" descr=""/>
          <p:cNvPicPr/>
          <p:nvPr/>
        </p:nvPicPr>
        <p:blipFill>
          <a:blip r:embed="rId2"/>
          <a:stretch/>
        </p:blipFill>
        <p:spPr>
          <a:xfrm>
            <a:off x="0" y="1800"/>
            <a:ext cx="12191760" cy="685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 (History)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2" name="Picture 5" descr=""/>
          <p:cNvPicPr/>
          <p:nvPr/>
        </p:nvPicPr>
        <p:blipFill>
          <a:blip r:embed="rId1"/>
          <a:stretch/>
        </p:blipFill>
        <p:spPr>
          <a:xfrm>
            <a:off x="1146240" y="1394640"/>
            <a:ext cx="9716760" cy="5463000"/>
          </a:xfrm>
          <a:prstGeom prst="rect">
            <a:avLst/>
          </a:prstGeom>
          <a:ln>
            <a:noFill/>
          </a:ln>
        </p:spPr>
      </p:pic>
      <p:pic>
        <p:nvPicPr>
          <p:cNvPr id="143" name="Content Placeholder 3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1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Why Tensorflow?</a:t>
            </a: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45" name="Picture 5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146" name="TextShape 2"/>
          <p:cNvSpPr txBox="1"/>
          <p:nvPr/>
        </p:nvSpPr>
        <p:spPr>
          <a:xfrm>
            <a:off x="1558800" y="1463760"/>
            <a:ext cx="4536720" cy="14205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Google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Big Community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e84c22"/>
              </a:buClr>
              <a:buFont typeface="Wingdings 3" charset="2"/>
              <a:buChar char=""/>
            </a:pPr>
            <a:r>
              <a:rPr b="1" lang="en-US" sz="1800" spc="-1" strike="noStrike">
                <a:solidFill>
                  <a:srgbClr val="40404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https://github.com/tensorflow</a:t>
            </a:r>
            <a:endParaRPr b="0" lang="en-US" sz="1800" spc="-1" strike="noStrike">
              <a:solidFill>
                <a:srgbClr val="40404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6884280"/>
          </a:xfrm>
          <a:prstGeom prst="rect">
            <a:avLst/>
          </a:prstGeom>
          <a:ln>
            <a:noFill/>
          </a:ln>
        </p:spPr>
      </p:pic>
      <p:sp>
        <p:nvSpPr>
          <p:cNvPr id="148" name="CustomShape 1"/>
          <p:cNvSpPr/>
          <p:nvPr/>
        </p:nvSpPr>
        <p:spPr>
          <a:xfrm>
            <a:off x="5915520" y="3825000"/>
            <a:ext cx="4018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https://trends.google.com/trends/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2593080" y="624240"/>
            <a:ext cx="8911440" cy="12805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262626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Introduction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150" name="Picture 6" descr=""/>
          <p:cNvPicPr/>
          <p:nvPr/>
        </p:nvPicPr>
        <p:blipFill>
          <a:blip r:embed="rId1"/>
          <a:stretch/>
        </p:blipFill>
        <p:spPr>
          <a:xfrm>
            <a:off x="2661120" y="200160"/>
            <a:ext cx="7096680" cy="5591520"/>
          </a:xfrm>
          <a:prstGeom prst="rect">
            <a:avLst/>
          </a:prstGeom>
          <a:ln>
            <a:noFill/>
          </a:ln>
        </p:spPr>
      </p:pic>
      <p:sp>
        <p:nvSpPr>
          <p:cNvPr id="151" name="CustomShape 2"/>
          <p:cNvSpPr/>
          <p:nvPr/>
        </p:nvSpPr>
        <p:spPr>
          <a:xfrm>
            <a:off x="2593080" y="5892840"/>
            <a:ext cx="7164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https://software.intel.com/en-us/articles/hands-on-ai-part-5-select-a-deep-learning-framework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1412</TotalTime>
  <Application>LibreOffice/5.1.6.2$Linux_X86_64 LibreOffice_project/10m0$Build-2</Application>
  <Words>507</Words>
  <Paragraphs>170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2017-10-02T02:04:49Z</dcterms:created>
  <dc:creator>family</dc:creator>
  <dc:description/>
  <dc:language>en-US</dc:language>
  <cp:lastModifiedBy/>
  <dcterms:modified xsi:type="dcterms:W3CDTF">2018-02-22T00:24:31Z</dcterms:modified>
  <cp:revision>587</cp:revision>
  <dc:subject/>
  <dc:title>Convolutional Neural Networks for Semantic Image Segmentation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37</vt:i4>
  </property>
</Properties>
</file>